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9" r:id="rId3"/>
    <p:sldId id="267" r:id="rId4"/>
    <p:sldId id="258" r:id="rId5"/>
    <p:sldId id="262" r:id="rId6"/>
    <p:sldId id="263" r:id="rId7"/>
    <p:sldId id="260" r:id="rId8"/>
    <p:sldId id="261" r:id="rId9"/>
    <p:sldId id="268" r:id="rId10"/>
    <p:sldId id="264" r:id="rId11"/>
    <p:sldId id="265" r:id="rId12"/>
    <p:sldId id="266" r:id="rId13"/>
    <p:sldId id="256" r:id="rId14"/>
    <p:sldId id="269" r:id="rId15"/>
  </p:sldIdLst>
  <p:sldSz cx="12192000" cy="6858000"/>
  <p:notesSz cx="6858000" cy="9144000"/>
  <p:defaultTex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89823" autoAdjust="0"/>
  </p:normalViewPr>
  <p:slideViewPr>
    <p:cSldViewPr snapToGrid="0">
      <p:cViewPr varScale="1">
        <p:scale>
          <a:sx n="40" d="100"/>
          <a:sy n="40" d="100"/>
        </p:scale>
        <p:origin x="724" y="4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p:spPr>
        <p:txBody>
          <a:bodyPr anchor="b"/>
          <a:lstStyle>
            <a:lvl1pPr algn="ctr">
              <a:defRPr sz="6000"/>
            </a:lvl1pPr>
          </a:lstStyle>
          <a:p>
            <a:r>
              <a:rPr lang="es-ES" smtClean="0"/>
              <a:t>Haga clic para modificar el estilo de título del patrón</a:t>
            </a:r>
            <a:endParaRPr lang="es-CO"/>
          </a:p>
        </p:txBody>
      </p:sp>
      <p:sp>
        <p:nvSpPr>
          <p:cNvPr id="3" name="Subtítu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smtClean="0"/>
              <a:t>Haga clic para editar el estilo de subtítulo del patrón</a:t>
            </a:r>
            <a:endParaRPr lang="es-CO"/>
          </a:p>
        </p:txBody>
      </p:sp>
      <p:sp>
        <p:nvSpPr>
          <p:cNvPr id="4" name="Marcador de fecha 3"/>
          <p:cNvSpPr>
            <a:spLocks noGrp="1"/>
          </p:cNvSpPr>
          <p:nvPr>
            <p:ph type="dt" sz="half" idx="10"/>
          </p:nvPr>
        </p:nvSpPr>
        <p:spPr/>
        <p:txBody>
          <a:bodyPr/>
          <a:lstStyle/>
          <a:p>
            <a:fld id="{A7EBCEA9-9F36-48AA-85E3-F998B44CA75E}" type="datetimeFigureOut">
              <a:rPr lang="es-CO" smtClean="0"/>
              <a:t>30/06/2019</a:t>
            </a:fld>
            <a:endParaRPr lang="es-CO"/>
          </a:p>
        </p:txBody>
      </p:sp>
      <p:sp>
        <p:nvSpPr>
          <p:cNvPr id="5" name="Marcador de pie de página 4"/>
          <p:cNvSpPr>
            <a:spLocks noGrp="1"/>
          </p:cNvSpPr>
          <p:nvPr>
            <p:ph type="ftr" sz="quarter" idx="11"/>
          </p:nvPr>
        </p:nvSpPr>
        <p:spPr/>
        <p:txBody>
          <a:bodyPr/>
          <a:lstStyle/>
          <a:p>
            <a:endParaRPr lang="es-CO"/>
          </a:p>
        </p:txBody>
      </p:sp>
      <p:sp>
        <p:nvSpPr>
          <p:cNvPr id="6" name="Marcador de número de diapositiva 5"/>
          <p:cNvSpPr>
            <a:spLocks noGrp="1"/>
          </p:cNvSpPr>
          <p:nvPr>
            <p:ph type="sldNum" sz="quarter" idx="12"/>
          </p:nvPr>
        </p:nvSpPr>
        <p:spPr/>
        <p:txBody>
          <a:bodyPr/>
          <a:lstStyle/>
          <a:p>
            <a:fld id="{0CC83085-5ACB-4C5A-96AA-D4A20D6A01CE}" type="slidenum">
              <a:rPr lang="es-CO" smtClean="0"/>
              <a:t>‹Nº›</a:t>
            </a:fld>
            <a:endParaRPr lang="es-CO"/>
          </a:p>
        </p:txBody>
      </p:sp>
    </p:spTree>
    <p:extLst>
      <p:ext uri="{BB962C8B-B14F-4D97-AF65-F5344CB8AC3E}">
        <p14:creationId xmlns:p14="http://schemas.microsoft.com/office/powerpoint/2010/main" val="26048229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CO"/>
          </a:p>
        </p:txBody>
      </p:sp>
      <p:sp>
        <p:nvSpPr>
          <p:cNvPr id="3" name="Marcador de contenido 2"/>
          <p:cNvSpPr>
            <a:spLocks noGrp="1"/>
          </p:cNvSpPr>
          <p:nvPr>
            <p:ph idx="1"/>
          </p:nvPr>
        </p:nvSpPr>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Marcador de fecha 3"/>
          <p:cNvSpPr>
            <a:spLocks noGrp="1"/>
          </p:cNvSpPr>
          <p:nvPr>
            <p:ph type="dt" sz="half" idx="10"/>
          </p:nvPr>
        </p:nvSpPr>
        <p:spPr/>
        <p:txBody>
          <a:bodyPr/>
          <a:lstStyle/>
          <a:p>
            <a:fld id="{A7EBCEA9-9F36-48AA-85E3-F998B44CA75E}" type="datetimeFigureOut">
              <a:rPr lang="es-CO" smtClean="0"/>
              <a:t>30/06/2019</a:t>
            </a:fld>
            <a:endParaRPr lang="es-CO"/>
          </a:p>
        </p:txBody>
      </p:sp>
      <p:sp>
        <p:nvSpPr>
          <p:cNvPr id="5" name="Marcador de pie de página 4"/>
          <p:cNvSpPr>
            <a:spLocks noGrp="1"/>
          </p:cNvSpPr>
          <p:nvPr>
            <p:ph type="ftr" sz="quarter" idx="11"/>
          </p:nvPr>
        </p:nvSpPr>
        <p:spPr/>
        <p:txBody>
          <a:bodyPr/>
          <a:lstStyle/>
          <a:p>
            <a:endParaRPr lang="es-CO"/>
          </a:p>
        </p:txBody>
      </p:sp>
      <p:sp>
        <p:nvSpPr>
          <p:cNvPr id="6" name="Marcador de número de diapositiva 5"/>
          <p:cNvSpPr>
            <a:spLocks noGrp="1"/>
          </p:cNvSpPr>
          <p:nvPr>
            <p:ph type="sldNum" sz="quarter" idx="12"/>
          </p:nvPr>
        </p:nvSpPr>
        <p:spPr/>
        <p:txBody>
          <a:bodyPr/>
          <a:lstStyle/>
          <a:p>
            <a:fld id="{0CC83085-5ACB-4C5A-96AA-D4A20D6A01CE}" type="slidenum">
              <a:rPr lang="es-CO" smtClean="0"/>
              <a:t>‹Nº›</a:t>
            </a:fld>
            <a:endParaRPr lang="es-CO"/>
          </a:p>
        </p:txBody>
      </p:sp>
    </p:spTree>
    <p:extLst>
      <p:ext uri="{BB962C8B-B14F-4D97-AF65-F5344CB8AC3E}">
        <p14:creationId xmlns:p14="http://schemas.microsoft.com/office/powerpoint/2010/main" val="37708391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831850" y="1709738"/>
            <a:ext cx="10515600" cy="2852737"/>
          </a:xfrm>
        </p:spPr>
        <p:txBody>
          <a:bodyPr anchor="b"/>
          <a:lstStyle>
            <a:lvl1pPr>
              <a:defRPr sz="6000"/>
            </a:lvl1pPr>
          </a:lstStyle>
          <a:p>
            <a:r>
              <a:rPr lang="es-ES" smtClean="0"/>
              <a:t>Haga clic para modificar el estilo de título del patrón</a:t>
            </a:r>
            <a:endParaRPr lang="es-CO"/>
          </a:p>
        </p:txBody>
      </p:sp>
      <p:sp>
        <p:nvSpPr>
          <p:cNvPr id="3" name="Marcador de texto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smtClean="0"/>
              <a:t>Editar el estilo de texto del patrón</a:t>
            </a:r>
          </a:p>
        </p:txBody>
      </p:sp>
      <p:sp>
        <p:nvSpPr>
          <p:cNvPr id="4" name="Marcador de fecha 3"/>
          <p:cNvSpPr>
            <a:spLocks noGrp="1"/>
          </p:cNvSpPr>
          <p:nvPr>
            <p:ph type="dt" sz="half" idx="10"/>
          </p:nvPr>
        </p:nvSpPr>
        <p:spPr/>
        <p:txBody>
          <a:bodyPr/>
          <a:lstStyle/>
          <a:p>
            <a:fld id="{A7EBCEA9-9F36-48AA-85E3-F998B44CA75E}" type="datetimeFigureOut">
              <a:rPr lang="es-CO" smtClean="0"/>
              <a:t>30/06/2019</a:t>
            </a:fld>
            <a:endParaRPr lang="es-CO"/>
          </a:p>
        </p:txBody>
      </p:sp>
      <p:sp>
        <p:nvSpPr>
          <p:cNvPr id="5" name="Marcador de pie de página 4"/>
          <p:cNvSpPr>
            <a:spLocks noGrp="1"/>
          </p:cNvSpPr>
          <p:nvPr>
            <p:ph type="ftr" sz="quarter" idx="11"/>
          </p:nvPr>
        </p:nvSpPr>
        <p:spPr/>
        <p:txBody>
          <a:bodyPr/>
          <a:lstStyle/>
          <a:p>
            <a:endParaRPr lang="es-CO"/>
          </a:p>
        </p:txBody>
      </p:sp>
      <p:sp>
        <p:nvSpPr>
          <p:cNvPr id="6" name="Marcador de número de diapositiva 5"/>
          <p:cNvSpPr>
            <a:spLocks noGrp="1"/>
          </p:cNvSpPr>
          <p:nvPr>
            <p:ph type="sldNum" sz="quarter" idx="12"/>
          </p:nvPr>
        </p:nvSpPr>
        <p:spPr/>
        <p:txBody>
          <a:bodyPr/>
          <a:lstStyle/>
          <a:p>
            <a:fld id="{0CC83085-5ACB-4C5A-96AA-D4A20D6A01CE}" type="slidenum">
              <a:rPr lang="es-CO" smtClean="0"/>
              <a:t>‹Nº›</a:t>
            </a:fld>
            <a:endParaRPr lang="es-CO"/>
          </a:p>
        </p:txBody>
      </p:sp>
    </p:spTree>
    <p:extLst>
      <p:ext uri="{BB962C8B-B14F-4D97-AF65-F5344CB8AC3E}">
        <p14:creationId xmlns:p14="http://schemas.microsoft.com/office/powerpoint/2010/main" val="10643107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CO"/>
          </a:p>
        </p:txBody>
      </p:sp>
      <p:sp>
        <p:nvSpPr>
          <p:cNvPr id="3" name="Marcador de contenido 2"/>
          <p:cNvSpPr>
            <a:spLocks noGrp="1"/>
          </p:cNvSpPr>
          <p:nvPr>
            <p:ph sz="half" idx="1"/>
          </p:nvPr>
        </p:nvSpPr>
        <p:spPr>
          <a:xfrm>
            <a:off x="838200" y="1825625"/>
            <a:ext cx="5181600" cy="4351338"/>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Marcador de contenido 3"/>
          <p:cNvSpPr>
            <a:spLocks noGrp="1"/>
          </p:cNvSpPr>
          <p:nvPr>
            <p:ph sz="half" idx="2"/>
          </p:nvPr>
        </p:nvSpPr>
        <p:spPr>
          <a:xfrm>
            <a:off x="6172200" y="1825625"/>
            <a:ext cx="5181600" cy="4351338"/>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5" name="Marcador de fecha 4"/>
          <p:cNvSpPr>
            <a:spLocks noGrp="1"/>
          </p:cNvSpPr>
          <p:nvPr>
            <p:ph type="dt" sz="half" idx="10"/>
          </p:nvPr>
        </p:nvSpPr>
        <p:spPr/>
        <p:txBody>
          <a:bodyPr/>
          <a:lstStyle/>
          <a:p>
            <a:fld id="{A7EBCEA9-9F36-48AA-85E3-F998B44CA75E}" type="datetimeFigureOut">
              <a:rPr lang="es-CO" smtClean="0"/>
              <a:t>30/06/2019</a:t>
            </a:fld>
            <a:endParaRPr lang="es-CO"/>
          </a:p>
        </p:txBody>
      </p:sp>
      <p:sp>
        <p:nvSpPr>
          <p:cNvPr id="6" name="Marcador de pie de página 5"/>
          <p:cNvSpPr>
            <a:spLocks noGrp="1"/>
          </p:cNvSpPr>
          <p:nvPr>
            <p:ph type="ftr" sz="quarter" idx="11"/>
          </p:nvPr>
        </p:nvSpPr>
        <p:spPr/>
        <p:txBody>
          <a:bodyPr/>
          <a:lstStyle/>
          <a:p>
            <a:endParaRPr lang="es-CO"/>
          </a:p>
        </p:txBody>
      </p:sp>
      <p:sp>
        <p:nvSpPr>
          <p:cNvPr id="7" name="Marcador de número de diapositiva 6"/>
          <p:cNvSpPr>
            <a:spLocks noGrp="1"/>
          </p:cNvSpPr>
          <p:nvPr>
            <p:ph type="sldNum" sz="quarter" idx="12"/>
          </p:nvPr>
        </p:nvSpPr>
        <p:spPr/>
        <p:txBody>
          <a:bodyPr/>
          <a:lstStyle/>
          <a:p>
            <a:fld id="{0CC83085-5ACB-4C5A-96AA-D4A20D6A01CE}" type="slidenum">
              <a:rPr lang="es-CO" smtClean="0"/>
              <a:t>‹Nº›</a:t>
            </a:fld>
            <a:endParaRPr lang="es-CO"/>
          </a:p>
        </p:txBody>
      </p:sp>
    </p:spTree>
    <p:extLst>
      <p:ext uri="{BB962C8B-B14F-4D97-AF65-F5344CB8AC3E}">
        <p14:creationId xmlns:p14="http://schemas.microsoft.com/office/powerpoint/2010/main" val="802126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839788" y="365125"/>
            <a:ext cx="10515600" cy="1325563"/>
          </a:xfrm>
        </p:spPr>
        <p:txBody>
          <a:bodyPr/>
          <a:lstStyle/>
          <a:p>
            <a:r>
              <a:rPr lang="es-ES" smtClean="0"/>
              <a:t>Haga clic para modificar el estilo de título del patrón</a:t>
            </a:r>
            <a:endParaRPr lang="es-CO"/>
          </a:p>
        </p:txBody>
      </p:sp>
      <p:sp>
        <p:nvSpPr>
          <p:cNvPr id="3" name="Marcador de texto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Editar el estilo de texto del patrón</a:t>
            </a:r>
          </a:p>
        </p:txBody>
      </p:sp>
      <p:sp>
        <p:nvSpPr>
          <p:cNvPr id="4" name="Marcador de contenido 3"/>
          <p:cNvSpPr>
            <a:spLocks noGrp="1"/>
          </p:cNvSpPr>
          <p:nvPr>
            <p:ph sz="half" idx="2"/>
          </p:nvPr>
        </p:nvSpPr>
        <p:spPr>
          <a:xfrm>
            <a:off x="839788" y="2505075"/>
            <a:ext cx="5157787" cy="3684588"/>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5" name="Marcador de texto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Editar el estilo de texto del patrón</a:t>
            </a:r>
          </a:p>
        </p:txBody>
      </p:sp>
      <p:sp>
        <p:nvSpPr>
          <p:cNvPr id="6" name="Marcador de contenido 5"/>
          <p:cNvSpPr>
            <a:spLocks noGrp="1"/>
          </p:cNvSpPr>
          <p:nvPr>
            <p:ph sz="quarter" idx="4"/>
          </p:nvPr>
        </p:nvSpPr>
        <p:spPr>
          <a:xfrm>
            <a:off x="6172200" y="2505075"/>
            <a:ext cx="5183188" cy="3684588"/>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7" name="Marcador de fecha 6"/>
          <p:cNvSpPr>
            <a:spLocks noGrp="1"/>
          </p:cNvSpPr>
          <p:nvPr>
            <p:ph type="dt" sz="half" idx="10"/>
          </p:nvPr>
        </p:nvSpPr>
        <p:spPr/>
        <p:txBody>
          <a:bodyPr/>
          <a:lstStyle/>
          <a:p>
            <a:fld id="{A7EBCEA9-9F36-48AA-85E3-F998B44CA75E}" type="datetimeFigureOut">
              <a:rPr lang="es-CO" smtClean="0"/>
              <a:t>30/06/2019</a:t>
            </a:fld>
            <a:endParaRPr lang="es-CO"/>
          </a:p>
        </p:txBody>
      </p:sp>
      <p:sp>
        <p:nvSpPr>
          <p:cNvPr id="8" name="Marcador de pie de página 7"/>
          <p:cNvSpPr>
            <a:spLocks noGrp="1"/>
          </p:cNvSpPr>
          <p:nvPr>
            <p:ph type="ftr" sz="quarter" idx="11"/>
          </p:nvPr>
        </p:nvSpPr>
        <p:spPr/>
        <p:txBody>
          <a:bodyPr/>
          <a:lstStyle/>
          <a:p>
            <a:endParaRPr lang="es-CO"/>
          </a:p>
        </p:txBody>
      </p:sp>
      <p:sp>
        <p:nvSpPr>
          <p:cNvPr id="9" name="Marcador de número de diapositiva 8"/>
          <p:cNvSpPr>
            <a:spLocks noGrp="1"/>
          </p:cNvSpPr>
          <p:nvPr>
            <p:ph type="sldNum" sz="quarter" idx="12"/>
          </p:nvPr>
        </p:nvSpPr>
        <p:spPr/>
        <p:txBody>
          <a:bodyPr/>
          <a:lstStyle/>
          <a:p>
            <a:fld id="{0CC83085-5ACB-4C5A-96AA-D4A20D6A01CE}" type="slidenum">
              <a:rPr lang="es-CO" smtClean="0"/>
              <a:t>‹Nº›</a:t>
            </a:fld>
            <a:endParaRPr lang="es-CO"/>
          </a:p>
        </p:txBody>
      </p:sp>
    </p:spTree>
    <p:extLst>
      <p:ext uri="{BB962C8B-B14F-4D97-AF65-F5344CB8AC3E}">
        <p14:creationId xmlns:p14="http://schemas.microsoft.com/office/powerpoint/2010/main" val="6566652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CO"/>
          </a:p>
        </p:txBody>
      </p:sp>
      <p:sp>
        <p:nvSpPr>
          <p:cNvPr id="3" name="Marcador de fecha 2"/>
          <p:cNvSpPr>
            <a:spLocks noGrp="1"/>
          </p:cNvSpPr>
          <p:nvPr>
            <p:ph type="dt" sz="half" idx="10"/>
          </p:nvPr>
        </p:nvSpPr>
        <p:spPr/>
        <p:txBody>
          <a:bodyPr/>
          <a:lstStyle/>
          <a:p>
            <a:fld id="{A7EBCEA9-9F36-48AA-85E3-F998B44CA75E}" type="datetimeFigureOut">
              <a:rPr lang="es-CO" smtClean="0"/>
              <a:t>30/06/2019</a:t>
            </a:fld>
            <a:endParaRPr lang="es-CO"/>
          </a:p>
        </p:txBody>
      </p:sp>
      <p:sp>
        <p:nvSpPr>
          <p:cNvPr id="4" name="Marcador de pie de página 3"/>
          <p:cNvSpPr>
            <a:spLocks noGrp="1"/>
          </p:cNvSpPr>
          <p:nvPr>
            <p:ph type="ftr" sz="quarter" idx="11"/>
          </p:nvPr>
        </p:nvSpPr>
        <p:spPr/>
        <p:txBody>
          <a:bodyPr/>
          <a:lstStyle/>
          <a:p>
            <a:endParaRPr lang="es-CO"/>
          </a:p>
        </p:txBody>
      </p:sp>
      <p:sp>
        <p:nvSpPr>
          <p:cNvPr id="5" name="Marcador de número de diapositiva 4"/>
          <p:cNvSpPr>
            <a:spLocks noGrp="1"/>
          </p:cNvSpPr>
          <p:nvPr>
            <p:ph type="sldNum" sz="quarter" idx="12"/>
          </p:nvPr>
        </p:nvSpPr>
        <p:spPr/>
        <p:txBody>
          <a:bodyPr/>
          <a:lstStyle/>
          <a:p>
            <a:fld id="{0CC83085-5ACB-4C5A-96AA-D4A20D6A01CE}" type="slidenum">
              <a:rPr lang="es-CO" smtClean="0"/>
              <a:t>‹Nº›</a:t>
            </a:fld>
            <a:endParaRPr lang="es-CO"/>
          </a:p>
        </p:txBody>
      </p:sp>
    </p:spTree>
    <p:extLst>
      <p:ext uri="{BB962C8B-B14F-4D97-AF65-F5344CB8AC3E}">
        <p14:creationId xmlns:p14="http://schemas.microsoft.com/office/powerpoint/2010/main" val="9620255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A7EBCEA9-9F36-48AA-85E3-F998B44CA75E}" type="datetimeFigureOut">
              <a:rPr lang="es-CO" smtClean="0"/>
              <a:t>30/06/2019</a:t>
            </a:fld>
            <a:endParaRPr lang="es-CO"/>
          </a:p>
        </p:txBody>
      </p:sp>
      <p:sp>
        <p:nvSpPr>
          <p:cNvPr id="3" name="Marcador de pie de página 2"/>
          <p:cNvSpPr>
            <a:spLocks noGrp="1"/>
          </p:cNvSpPr>
          <p:nvPr>
            <p:ph type="ftr" sz="quarter" idx="11"/>
          </p:nvPr>
        </p:nvSpPr>
        <p:spPr/>
        <p:txBody>
          <a:bodyPr/>
          <a:lstStyle/>
          <a:p>
            <a:endParaRPr lang="es-CO"/>
          </a:p>
        </p:txBody>
      </p:sp>
      <p:sp>
        <p:nvSpPr>
          <p:cNvPr id="4" name="Marcador de número de diapositiva 3"/>
          <p:cNvSpPr>
            <a:spLocks noGrp="1"/>
          </p:cNvSpPr>
          <p:nvPr>
            <p:ph type="sldNum" sz="quarter" idx="12"/>
          </p:nvPr>
        </p:nvSpPr>
        <p:spPr/>
        <p:txBody>
          <a:bodyPr/>
          <a:lstStyle/>
          <a:p>
            <a:fld id="{0CC83085-5ACB-4C5A-96AA-D4A20D6A01CE}" type="slidenum">
              <a:rPr lang="es-CO" smtClean="0"/>
              <a:t>‹Nº›</a:t>
            </a:fld>
            <a:endParaRPr lang="es-CO"/>
          </a:p>
        </p:txBody>
      </p:sp>
    </p:spTree>
    <p:extLst>
      <p:ext uri="{BB962C8B-B14F-4D97-AF65-F5344CB8AC3E}">
        <p14:creationId xmlns:p14="http://schemas.microsoft.com/office/powerpoint/2010/main" val="17015624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smtClean="0"/>
              <a:t>Haga clic para modificar el estilo de título del patrón</a:t>
            </a:r>
            <a:endParaRPr lang="es-CO"/>
          </a:p>
        </p:txBody>
      </p:sp>
      <p:sp>
        <p:nvSpPr>
          <p:cNvPr id="3" name="Marcador de contenido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Editar el estilo de texto del patrón</a:t>
            </a:r>
          </a:p>
        </p:txBody>
      </p:sp>
      <p:sp>
        <p:nvSpPr>
          <p:cNvPr id="5" name="Marcador de fecha 4"/>
          <p:cNvSpPr>
            <a:spLocks noGrp="1"/>
          </p:cNvSpPr>
          <p:nvPr>
            <p:ph type="dt" sz="half" idx="10"/>
          </p:nvPr>
        </p:nvSpPr>
        <p:spPr/>
        <p:txBody>
          <a:bodyPr/>
          <a:lstStyle/>
          <a:p>
            <a:fld id="{A7EBCEA9-9F36-48AA-85E3-F998B44CA75E}" type="datetimeFigureOut">
              <a:rPr lang="es-CO" smtClean="0"/>
              <a:t>30/06/2019</a:t>
            </a:fld>
            <a:endParaRPr lang="es-CO"/>
          </a:p>
        </p:txBody>
      </p:sp>
      <p:sp>
        <p:nvSpPr>
          <p:cNvPr id="6" name="Marcador de pie de página 5"/>
          <p:cNvSpPr>
            <a:spLocks noGrp="1"/>
          </p:cNvSpPr>
          <p:nvPr>
            <p:ph type="ftr" sz="quarter" idx="11"/>
          </p:nvPr>
        </p:nvSpPr>
        <p:spPr/>
        <p:txBody>
          <a:bodyPr/>
          <a:lstStyle/>
          <a:p>
            <a:endParaRPr lang="es-CO"/>
          </a:p>
        </p:txBody>
      </p:sp>
      <p:sp>
        <p:nvSpPr>
          <p:cNvPr id="7" name="Marcador de número de diapositiva 6"/>
          <p:cNvSpPr>
            <a:spLocks noGrp="1"/>
          </p:cNvSpPr>
          <p:nvPr>
            <p:ph type="sldNum" sz="quarter" idx="12"/>
          </p:nvPr>
        </p:nvSpPr>
        <p:spPr/>
        <p:txBody>
          <a:bodyPr/>
          <a:lstStyle/>
          <a:p>
            <a:fld id="{0CC83085-5ACB-4C5A-96AA-D4A20D6A01CE}" type="slidenum">
              <a:rPr lang="es-CO" smtClean="0"/>
              <a:t>‹Nº›</a:t>
            </a:fld>
            <a:endParaRPr lang="es-CO"/>
          </a:p>
        </p:txBody>
      </p:sp>
    </p:spTree>
    <p:extLst>
      <p:ext uri="{BB962C8B-B14F-4D97-AF65-F5344CB8AC3E}">
        <p14:creationId xmlns:p14="http://schemas.microsoft.com/office/powerpoint/2010/main" val="33120944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smtClean="0"/>
              <a:t>Haga clic para modificar el estilo de título del patrón</a:t>
            </a:r>
            <a:endParaRPr lang="es-CO"/>
          </a:p>
        </p:txBody>
      </p:sp>
      <p:sp>
        <p:nvSpPr>
          <p:cNvPr id="3" name="Marcador de posición de imagen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CO"/>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Editar el estilo de texto del patrón</a:t>
            </a:r>
          </a:p>
        </p:txBody>
      </p:sp>
      <p:sp>
        <p:nvSpPr>
          <p:cNvPr id="5" name="Marcador de fecha 4"/>
          <p:cNvSpPr>
            <a:spLocks noGrp="1"/>
          </p:cNvSpPr>
          <p:nvPr>
            <p:ph type="dt" sz="half" idx="10"/>
          </p:nvPr>
        </p:nvSpPr>
        <p:spPr/>
        <p:txBody>
          <a:bodyPr/>
          <a:lstStyle/>
          <a:p>
            <a:fld id="{A7EBCEA9-9F36-48AA-85E3-F998B44CA75E}" type="datetimeFigureOut">
              <a:rPr lang="es-CO" smtClean="0"/>
              <a:t>30/06/2019</a:t>
            </a:fld>
            <a:endParaRPr lang="es-CO"/>
          </a:p>
        </p:txBody>
      </p:sp>
      <p:sp>
        <p:nvSpPr>
          <p:cNvPr id="6" name="Marcador de pie de página 5"/>
          <p:cNvSpPr>
            <a:spLocks noGrp="1"/>
          </p:cNvSpPr>
          <p:nvPr>
            <p:ph type="ftr" sz="quarter" idx="11"/>
          </p:nvPr>
        </p:nvSpPr>
        <p:spPr/>
        <p:txBody>
          <a:bodyPr/>
          <a:lstStyle/>
          <a:p>
            <a:endParaRPr lang="es-CO"/>
          </a:p>
        </p:txBody>
      </p:sp>
      <p:sp>
        <p:nvSpPr>
          <p:cNvPr id="7" name="Marcador de número de diapositiva 6"/>
          <p:cNvSpPr>
            <a:spLocks noGrp="1"/>
          </p:cNvSpPr>
          <p:nvPr>
            <p:ph type="sldNum" sz="quarter" idx="12"/>
          </p:nvPr>
        </p:nvSpPr>
        <p:spPr/>
        <p:txBody>
          <a:bodyPr/>
          <a:lstStyle/>
          <a:p>
            <a:fld id="{0CC83085-5ACB-4C5A-96AA-D4A20D6A01CE}" type="slidenum">
              <a:rPr lang="es-CO" smtClean="0"/>
              <a:t>‹Nº›</a:t>
            </a:fld>
            <a:endParaRPr lang="es-CO"/>
          </a:p>
        </p:txBody>
      </p:sp>
    </p:spTree>
    <p:extLst>
      <p:ext uri="{BB962C8B-B14F-4D97-AF65-F5344CB8AC3E}">
        <p14:creationId xmlns:p14="http://schemas.microsoft.com/office/powerpoint/2010/main" val="33572147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CO"/>
          </a:p>
        </p:txBody>
      </p:sp>
      <p:sp>
        <p:nvSpPr>
          <p:cNvPr id="3" name="Marcador de texto vertical 2"/>
          <p:cNvSpPr>
            <a:spLocks noGrp="1"/>
          </p:cNvSpPr>
          <p:nvPr>
            <p:ph type="body" orient="vert" idx="1"/>
          </p:nvPr>
        </p:nvSpPr>
        <p:spPr/>
        <p:txBody>
          <a:bodyPr vert="eaVert"/>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Marcador de fecha 3"/>
          <p:cNvSpPr>
            <a:spLocks noGrp="1"/>
          </p:cNvSpPr>
          <p:nvPr>
            <p:ph type="dt" sz="half" idx="10"/>
          </p:nvPr>
        </p:nvSpPr>
        <p:spPr/>
        <p:txBody>
          <a:bodyPr/>
          <a:lstStyle/>
          <a:p>
            <a:fld id="{A7EBCEA9-9F36-48AA-85E3-F998B44CA75E}" type="datetimeFigureOut">
              <a:rPr lang="es-CO" smtClean="0"/>
              <a:t>30/06/2019</a:t>
            </a:fld>
            <a:endParaRPr lang="es-CO"/>
          </a:p>
        </p:txBody>
      </p:sp>
      <p:sp>
        <p:nvSpPr>
          <p:cNvPr id="5" name="Marcador de pie de página 4"/>
          <p:cNvSpPr>
            <a:spLocks noGrp="1"/>
          </p:cNvSpPr>
          <p:nvPr>
            <p:ph type="ftr" sz="quarter" idx="11"/>
          </p:nvPr>
        </p:nvSpPr>
        <p:spPr/>
        <p:txBody>
          <a:bodyPr/>
          <a:lstStyle/>
          <a:p>
            <a:endParaRPr lang="es-CO"/>
          </a:p>
        </p:txBody>
      </p:sp>
      <p:sp>
        <p:nvSpPr>
          <p:cNvPr id="6" name="Marcador de número de diapositiva 5"/>
          <p:cNvSpPr>
            <a:spLocks noGrp="1"/>
          </p:cNvSpPr>
          <p:nvPr>
            <p:ph type="sldNum" sz="quarter" idx="12"/>
          </p:nvPr>
        </p:nvSpPr>
        <p:spPr/>
        <p:txBody>
          <a:bodyPr/>
          <a:lstStyle/>
          <a:p>
            <a:fld id="{0CC83085-5ACB-4C5A-96AA-D4A20D6A01CE}" type="slidenum">
              <a:rPr lang="es-CO" smtClean="0"/>
              <a:t>‹Nº›</a:t>
            </a:fld>
            <a:endParaRPr lang="es-CO"/>
          </a:p>
        </p:txBody>
      </p:sp>
    </p:spTree>
    <p:extLst>
      <p:ext uri="{BB962C8B-B14F-4D97-AF65-F5344CB8AC3E}">
        <p14:creationId xmlns:p14="http://schemas.microsoft.com/office/powerpoint/2010/main" val="18042910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724900" y="365125"/>
            <a:ext cx="2628900" cy="5811838"/>
          </a:xfrm>
        </p:spPr>
        <p:txBody>
          <a:bodyPr vert="eaVert"/>
          <a:lstStyle/>
          <a:p>
            <a:r>
              <a:rPr lang="es-ES" smtClean="0"/>
              <a:t>Haga clic para modificar el estilo de título del patrón</a:t>
            </a:r>
            <a:endParaRPr lang="es-CO"/>
          </a:p>
        </p:txBody>
      </p:sp>
      <p:sp>
        <p:nvSpPr>
          <p:cNvPr id="3" name="Marcador de texto vertical 2"/>
          <p:cNvSpPr>
            <a:spLocks noGrp="1"/>
          </p:cNvSpPr>
          <p:nvPr>
            <p:ph type="body" orient="vert" idx="1"/>
          </p:nvPr>
        </p:nvSpPr>
        <p:spPr>
          <a:xfrm>
            <a:off x="838200" y="365125"/>
            <a:ext cx="7734300" cy="5811838"/>
          </a:xfrm>
        </p:spPr>
        <p:txBody>
          <a:bodyPr vert="eaVert"/>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Marcador de fecha 3"/>
          <p:cNvSpPr>
            <a:spLocks noGrp="1"/>
          </p:cNvSpPr>
          <p:nvPr>
            <p:ph type="dt" sz="half" idx="10"/>
          </p:nvPr>
        </p:nvSpPr>
        <p:spPr/>
        <p:txBody>
          <a:bodyPr/>
          <a:lstStyle/>
          <a:p>
            <a:fld id="{A7EBCEA9-9F36-48AA-85E3-F998B44CA75E}" type="datetimeFigureOut">
              <a:rPr lang="es-CO" smtClean="0"/>
              <a:t>30/06/2019</a:t>
            </a:fld>
            <a:endParaRPr lang="es-CO"/>
          </a:p>
        </p:txBody>
      </p:sp>
      <p:sp>
        <p:nvSpPr>
          <p:cNvPr id="5" name="Marcador de pie de página 4"/>
          <p:cNvSpPr>
            <a:spLocks noGrp="1"/>
          </p:cNvSpPr>
          <p:nvPr>
            <p:ph type="ftr" sz="quarter" idx="11"/>
          </p:nvPr>
        </p:nvSpPr>
        <p:spPr/>
        <p:txBody>
          <a:bodyPr/>
          <a:lstStyle/>
          <a:p>
            <a:endParaRPr lang="es-CO"/>
          </a:p>
        </p:txBody>
      </p:sp>
      <p:sp>
        <p:nvSpPr>
          <p:cNvPr id="6" name="Marcador de número de diapositiva 5"/>
          <p:cNvSpPr>
            <a:spLocks noGrp="1"/>
          </p:cNvSpPr>
          <p:nvPr>
            <p:ph type="sldNum" sz="quarter" idx="12"/>
          </p:nvPr>
        </p:nvSpPr>
        <p:spPr/>
        <p:txBody>
          <a:bodyPr/>
          <a:lstStyle/>
          <a:p>
            <a:fld id="{0CC83085-5ACB-4C5A-96AA-D4A20D6A01CE}" type="slidenum">
              <a:rPr lang="es-CO" smtClean="0"/>
              <a:t>‹Nº›</a:t>
            </a:fld>
            <a:endParaRPr lang="es-CO"/>
          </a:p>
        </p:txBody>
      </p:sp>
    </p:spTree>
    <p:extLst>
      <p:ext uri="{BB962C8B-B14F-4D97-AF65-F5344CB8AC3E}">
        <p14:creationId xmlns:p14="http://schemas.microsoft.com/office/powerpoint/2010/main" val="33044382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smtClean="0"/>
              <a:t>Haga clic para modificar el estilo de título del patrón</a:t>
            </a:r>
            <a:endParaRPr lang="es-CO"/>
          </a:p>
        </p:txBody>
      </p:sp>
      <p:sp>
        <p:nvSpPr>
          <p:cNvPr id="3" name="Marcador de tex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Marcador de fech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7EBCEA9-9F36-48AA-85E3-F998B44CA75E}" type="datetimeFigureOut">
              <a:rPr lang="es-CO" smtClean="0"/>
              <a:t>30/06/2019</a:t>
            </a:fld>
            <a:endParaRPr lang="es-CO"/>
          </a:p>
        </p:txBody>
      </p:sp>
      <p:sp>
        <p:nvSpPr>
          <p:cNvPr id="5" name="Marcador de pie de página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CO"/>
          </a:p>
        </p:txBody>
      </p:sp>
      <p:sp>
        <p:nvSpPr>
          <p:cNvPr id="6" name="Marcador de número de diapositiva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CC83085-5ACB-4C5A-96AA-D4A20D6A01CE}" type="slidenum">
              <a:rPr lang="es-CO" smtClean="0"/>
              <a:t>‹Nº›</a:t>
            </a:fld>
            <a:endParaRPr lang="es-CO"/>
          </a:p>
        </p:txBody>
      </p:sp>
    </p:spTree>
    <p:extLst>
      <p:ext uri="{BB962C8B-B14F-4D97-AF65-F5344CB8AC3E}">
        <p14:creationId xmlns:p14="http://schemas.microsoft.com/office/powerpoint/2010/main" val="259183420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4"/>
            <a:ext cx="9144000" cy="1145236"/>
          </a:xfrm>
        </p:spPr>
        <p:txBody>
          <a:bodyPr/>
          <a:lstStyle/>
          <a:p>
            <a:r>
              <a:rPr lang="es-CO" b="1" i="1" dirty="0" smtClean="0"/>
              <a:t>LA FAMILIA</a:t>
            </a:r>
            <a:endParaRPr lang="es-CO" b="1" i="1" dirty="0"/>
          </a:p>
        </p:txBody>
      </p:sp>
      <p:sp>
        <p:nvSpPr>
          <p:cNvPr id="3" name="Subtítulo 2"/>
          <p:cNvSpPr>
            <a:spLocks noGrp="1"/>
          </p:cNvSpPr>
          <p:nvPr>
            <p:ph type="subTitle" idx="1"/>
          </p:nvPr>
        </p:nvSpPr>
        <p:spPr>
          <a:xfrm>
            <a:off x="1524000" y="5694947"/>
            <a:ext cx="9144000" cy="721894"/>
          </a:xfrm>
        </p:spPr>
        <p:txBody>
          <a:bodyPr>
            <a:normAutofit/>
          </a:bodyPr>
          <a:lstStyle/>
          <a:p>
            <a:r>
              <a:rPr lang="es-CO" sz="4400" dirty="0" smtClean="0"/>
              <a:t>1 Juan 4.8. </a:t>
            </a:r>
            <a:endParaRPr lang="es-CO" sz="4400" dirty="0"/>
          </a:p>
        </p:txBody>
      </p:sp>
      <p:pic>
        <p:nvPicPr>
          <p:cNvPr id="4" name="Imagen 3"/>
          <p:cNvPicPr>
            <a:picLocks noChangeAspect="1"/>
          </p:cNvPicPr>
          <p:nvPr/>
        </p:nvPicPr>
        <p:blipFill>
          <a:blip r:embed="rId2"/>
          <a:stretch>
            <a:fillRect/>
          </a:stretch>
        </p:blipFill>
        <p:spPr>
          <a:xfrm>
            <a:off x="4523874" y="2492188"/>
            <a:ext cx="3288631" cy="2978170"/>
          </a:xfrm>
          <a:prstGeom prst="rect">
            <a:avLst/>
          </a:prstGeom>
        </p:spPr>
      </p:pic>
    </p:spTree>
    <p:extLst>
      <p:ext uri="{BB962C8B-B14F-4D97-AF65-F5344CB8AC3E}">
        <p14:creationId xmlns:p14="http://schemas.microsoft.com/office/powerpoint/2010/main" val="3192906876"/>
      </p:ext>
    </p:extLst>
  </p:cSld>
  <p:clrMapOvr>
    <a:masterClrMapping/>
  </p:clrMapOvr>
  <p:transition spd="slow">
    <p:push dir="u"/>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368968" y="577517"/>
            <a:ext cx="11566358" cy="5839326"/>
          </a:xfrm>
          <a:solidFill>
            <a:schemeClr val="bg1"/>
          </a:solidFill>
          <a:scene3d>
            <a:camera prst="orthographicFront"/>
            <a:lightRig rig="threePt" dir="t"/>
          </a:scene3d>
          <a:sp3d>
            <a:bevelT w="165100" prst="coolSlant"/>
          </a:sp3d>
        </p:spPr>
        <p:txBody>
          <a:bodyPr>
            <a:normAutofit/>
          </a:bodyPr>
          <a:lstStyle/>
          <a:p>
            <a:pPr marL="0" indent="0" algn="ctr">
              <a:buNone/>
            </a:pPr>
            <a:r>
              <a:rPr lang="es-CO" dirty="0" smtClean="0"/>
              <a:t>El modelo de familia para nosotros los seres humanos es “Dios es AMOR”.</a:t>
            </a:r>
          </a:p>
          <a:p>
            <a:pPr marL="0" indent="0" algn="ctr">
              <a:buNone/>
            </a:pPr>
            <a:r>
              <a:rPr lang="es-CO" dirty="0" smtClean="0"/>
              <a:t>La sola palabra Dios es AMOR, nos dice que Dios es una Familia, completamente unida, formada por El Padre, Él Hijo, y el Espíritu Santo.</a:t>
            </a:r>
          </a:p>
          <a:p>
            <a:pPr marL="0" indent="0" algn="ctr">
              <a:buNone/>
            </a:pPr>
            <a:endParaRPr lang="es-CO" dirty="0" smtClean="0"/>
          </a:p>
          <a:p>
            <a:pPr marL="0" indent="0" algn="ctr">
              <a:buNone/>
            </a:pPr>
            <a:r>
              <a:rPr lang="es-CO" dirty="0" smtClean="0"/>
              <a:t>“Muchos </a:t>
            </a:r>
            <a:r>
              <a:rPr lang="es-CO" dirty="0"/>
              <a:t>continúan siendo probados como lo fue Abrahán. No oyen la voz de Dios hablándoles directamente desde el cielo; pero, en cambio, son llamados mediante las enseñanzas de su Palabra y los acontecimientos de su providencia. </a:t>
            </a:r>
            <a:endParaRPr lang="es-CO" dirty="0" smtClean="0"/>
          </a:p>
          <a:p>
            <a:pPr marL="0" indent="0" algn="ctr">
              <a:buNone/>
            </a:pPr>
            <a:r>
              <a:rPr lang="es-CO" dirty="0" smtClean="0"/>
              <a:t>Se les puede pedir que abandonen una carrera que promete riquezas y honores, que dejen afables y provechosas amistades, y que se separen de sus parientes, para entrar en lo que parezca ser sólo un sendero de abnegación, trabajos y sacrificios. </a:t>
            </a:r>
          </a:p>
        </p:txBody>
      </p:sp>
    </p:spTree>
    <p:extLst>
      <p:ext uri="{BB962C8B-B14F-4D97-AF65-F5344CB8AC3E}">
        <p14:creationId xmlns:p14="http://schemas.microsoft.com/office/powerpoint/2010/main" val="408413361"/>
      </p:ext>
    </p:extLst>
  </p:cSld>
  <p:clrMapOvr>
    <a:masterClrMapping/>
  </p:clrMapOvr>
  <p:transition spd="slow">
    <p:push dir="u"/>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513347" y="365125"/>
            <a:ext cx="11197390" cy="1325563"/>
          </a:xfrm>
        </p:spPr>
        <p:txBody>
          <a:bodyPr>
            <a:noAutofit/>
          </a:bodyPr>
          <a:lstStyle/>
          <a:p>
            <a:pPr algn="just"/>
            <a:r>
              <a:rPr lang="es-CO" sz="2800" b="1" dirty="0"/>
              <a:t>Dios tiene una obra para ellos; pero una vida fácil y la influencia de las amistades y los parientes impediría el desarrollo de los rasgos esenciales para su realización. </a:t>
            </a:r>
          </a:p>
        </p:txBody>
      </p:sp>
      <p:sp>
        <p:nvSpPr>
          <p:cNvPr id="3" name="Marcador de contenido 2"/>
          <p:cNvSpPr>
            <a:spLocks noGrp="1"/>
          </p:cNvSpPr>
          <p:nvPr>
            <p:ph idx="1"/>
          </p:nvPr>
        </p:nvSpPr>
        <p:spPr>
          <a:xfrm>
            <a:off x="497305" y="5558590"/>
            <a:ext cx="11197390" cy="1299410"/>
          </a:xfrm>
        </p:spPr>
        <p:txBody>
          <a:bodyPr/>
          <a:lstStyle/>
          <a:p>
            <a:pPr marL="0" indent="0">
              <a:buNone/>
            </a:pPr>
            <a:r>
              <a:rPr lang="es-CO" dirty="0"/>
              <a:t>Los llama para que se aparten de las influencias y los auxilios humanos, y les hace sentir la necesidad de su ayuda, y de depender sólo de Dios, para que él mismo pueda revelarse a ellos. </a:t>
            </a:r>
          </a:p>
        </p:txBody>
      </p:sp>
      <p:pic>
        <p:nvPicPr>
          <p:cNvPr id="4" name="Imagen 3"/>
          <p:cNvPicPr>
            <a:picLocks noChangeAspect="1"/>
          </p:cNvPicPr>
          <p:nvPr/>
        </p:nvPicPr>
        <p:blipFill>
          <a:blip r:embed="rId2"/>
          <a:stretch>
            <a:fillRect/>
          </a:stretch>
        </p:blipFill>
        <p:spPr>
          <a:xfrm>
            <a:off x="1333500" y="1876424"/>
            <a:ext cx="9525000" cy="3433513"/>
          </a:xfrm>
          <a:prstGeom prst="rect">
            <a:avLst/>
          </a:prstGeom>
          <a:scene3d>
            <a:camera prst="orthographicFront"/>
            <a:lightRig rig="threePt" dir="t"/>
          </a:scene3d>
          <a:sp3d>
            <a:bevelT prst="angle"/>
          </a:sp3d>
        </p:spPr>
      </p:pic>
      <p:sp>
        <p:nvSpPr>
          <p:cNvPr id="5" name="Rectángulo 4"/>
          <p:cNvSpPr/>
          <p:nvPr/>
        </p:nvSpPr>
        <p:spPr>
          <a:xfrm>
            <a:off x="1524000" y="2017227"/>
            <a:ext cx="3994484" cy="3200876"/>
          </a:xfrm>
          <a:prstGeom prst="rect">
            <a:avLst/>
          </a:prstGeom>
        </p:spPr>
        <p:txBody>
          <a:bodyPr wrap="square">
            <a:spAutoFit/>
          </a:bodyPr>
          <a:lstStyle/>
          <a:p>
            <a:r>
              <a:rPr lang="es-CO" sz="4000" b="1" dirty="0" smtClean="0"/>
              <a:t>“</a:t>
            </a:r>
            <a:r>
              <a:rPr lang="es-CO" sz="3600" b="1" dirty="0" smtClean="0"/>
              <a:t>Abrahán salió de </a:t>
            </a:r>
            <a:r>
              <a:rPr lang="es-CO" sz="3600" b="1" dirty="0" err="1" smtClean="0"/>
              <a:t>Ur</a:t>
            </a:r>
            <a:r>
              <a:rPr lang="es-CO" sz="3600" b="1" dirty="0" smtClean="0"/>
              <a:t> sin </a:t>
            </a:r>
            <a:r>
              <a:rPr lang="es-CO" sz="3600" b="1" dirty="0"/>
              <a:t>saber </a:t>
            </a:r>
            <a:r>
              <a:rPr lang="es-CO" sz="3600" b="1" dirty="0" smtClean="0"/>
              <a:t>adonde iba“, solamente confiando en la Palabra de Dios.</a:t>
            </a:r>
            <a:endParaRPr lang="es-CO" sz="3600" b="1" dirty="0"/>
          </a:p>
          <a:p>
            <a:endParaRPr lang="es-CO" sz="1600" dirty="0"/>
          </a:p>
        </p:txBody>
      </p:sp>
    </p:spTree>
    <p:extLst>
      <p:ext uri="{BB962C8B-B14F-4D97-AF65-F5344CB8AC3E}">
        <p14:creationId xmlns:p14="http://schemas.microsoft.com/office/powerpoint/2010/main" val="1992898703"/>
      </p:ext>
    </p:extLst>
  </p:cSld>
  <p:clrMapOvr>
    <a:masterClrMapping/>
  </p:clrMapOvr>
  <p:transition spd="slow">
    <p:push dir="u"/>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433136" y="320843"/>
            <a:ext cx="11293643" cy="6259252"/>
          </a:xfrm>
          <a:solidFill>
            <a:schemeClr val="bg1"/>
          </a:solidFill>
          <a:scene3d>
            <a:camera prst="orthographicFront"/>
            <a:lightRig rig="threePt" dir="t"/>
          </a:scene3d>
          <a:sp3d>
            <a:bevelT w="165100" prst="coolSlant"/>
          </a:sp3d>
        </p:spPr>
        <p:txBody>
          <a:bodyPr>
            <a:normAutofit lnSpcReduction="10000"/>
          </a:bodyPr>
          <a:lstStyle/>
          <a:p>
            <a:pPr marL="0" indent="0" algn="ctr">
              <a:buNone/>
            </a:pPr>
            <a:r>
              <a:rPr lang="es-CO" sz="2400" b="1" dirty="0" smtClean="0"/>
              <a:t>¿</a:t>
            </a:r>
            <a:r>
              <a:rPr lang="es-CO" b="1" dirty="0" smtClean="0"/>
              <a:t>Quién está listo para renunciar a los planes que ha abrigado y a las relaciones familiares en cuanto le llame la Providencia</a:t>
            </a:r>
            <a:r>
              <a:rPr lang="es-CO" sz="2400" b="1" dirty="0"/>
              <a:t>? </a:t>
            </a:r>
            <a:endParaRPr lang="es-CO" sz="2400" b="1" dirty="0" smtClean="0"/>
          </a:p>
          <a:p>
            <a:pPr marL="0" indent="0" algn="ctr">
              <a:buNone/>
            </a:pPr>
            <a:r>
              <a:rPr lang="es-CO" b="1" dirty="0" smtClean="0"/>
              <a:t>¿</a:t>
            </a:r>
            <a:r>
              <a:rPr lang="es-CO" b="1" dirty="0"/>
              <a:t>Quién aceptará nuevas obligaciones y entrará en campos inexplorados... ? El que haga esto tiene la fe de Abrahán, y compartirá con él el “sobremanera alto y eterno peso de gloria”, con el cual no se puede comparar “lo que en este tiempo se padece”. </a:t>
            </a:r>
            <a:endParaRPr lang="es-CO" b="1" dirty="0" smtClean="0"/>
          </a:p>
          <a:p>
            <a:pPr marL="0" indent="0" algn="ctr">
              <a:buNone/>
            </a:pPr>
            <a:r>
              <a:rPr lang="es-CO" b="1" dirty="0" smtClean="0">
                <a:solidFill>
                  <a:srgbClr val="FF0000"/>
                </a:solidFill>
              </a:rPr>
              <a:t>(</a:t>
            </a:r>
            <a:r>
              <a:rPr lang="es-CO" b="1" dirty="0">
                <a:solidFill>
                  <a:srgbClr val="FF0000"/>
                </a:solidFill>
              </a:rPr>
              <a:t>Ver 2 Corintios 4:17; Romanos 8:18; Historia de los Patriarcas y Profetas, </a:t>
            </a:r>
            <a:r>
              <a:rPr lang="es-CO" b="1" dirty="0" smtClean="0">
                <a:solidFill>
                  <a:srgbClr val="FF0000"/>
                </a:solidFill>
              </a:rPr>
              <a:t>117-119). </a:t>
            </a:r>
          </a:p>
          <a:p>
            <a:pPr marL="0" indent="0" algn="ctr">
              <a:buNone/>
            </a:pPr>
            <a:endParaRPr lang="es-CO" b="1" dirty="0" smtClean="0">
              <a:solidFill>
                <a:srgbClr val="FF0000"/>
              </a:solidFill>
            </a:endParaRPr>
          </a:p>
          <a:p>
            <a:pPr marL="0" indent="0" algn="ctr">
              <a:buNone/>
            </a:pPr>
            <a:r>
              <a:rPr lang="es-CO" dirty="0" smtClean="0">
                <a:solidFill>
                  <a:srgbClr val="FF0000"/>
                </a:solidFill>
              </a:rPr>
              <a:t>(Patriarcas y Profetas . 119)</a:t>
            </a:r>
          </a:p>
          <a:p>
            <a:pPr marL="0" indent="0" algn="ctr">
              <a:buNone/>
            </a:pPr>
            <a:r>
              <a:rPr lang="es-CO" dirty="0" smtClean="0"/>
              <a:t>“Al elegir un sitio para vivir, Dios quiere que consideremos ante todo las influencias morales y religiosas que nos rodearan a nosotros y a nuestras familias…. SI NOS COLOCAMOS </a:t>
            </a:r>
            <a:r>
              <a:rPr lang="es-CO" u="sng" dirty="0" smtClean="0"/>
              <a:t>VOLUNTARIAMENTE</a:t>
            </a:r>
            <a:r>
              <a:rPr lang="es-CO" dirty="0" smtClean="0"/>
              <a:t> EN UN AMBIENTE MUNDANO E INCRÉDULO, DESAGRADAMOS A DIOS, Y AHUYENTAMOS A LOS ÁNGELES DE NUESTRAS CASAS”.</a:t>
            </a:r>
          </a:p>
        </p:txBody>
      </p:sp>
    </p:spTree>
    <p:extLst>
      <p:ext uri="{BB962C8B-B14F-4D97-AF65-F5344CB8AC3E}">
        <p14:creationId xmlns:p14="http://schemas.microsoft.com/office/powerpoint/2010/main" val="3050265750"/>
      </p:ext>
    </p:extLst>
  </p:cSld>
  <p:clrMapOvr>
    <a:masterClrMapping/>
  </p:clrMapOvr>
  <p:transition spd="slow">
    <p:push dir="u"/>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336884" y="240632"/>
            <a:ext cx="11518232" cy="3433010"/>
          </a:xfrm>
          <a:solidFill>
            <a:schemeClr val="bg1"/>
          </a:solidFill>
          <a:scene3d>
            <a:camera prst="orthographicFront"/>
            <a:lightRig rig="threePt" dir="t"/>
          </a:scene3d>
          <a:sp3d>
            <a:bevelT w="165100" prst="coolSlant"/>
          </a:sp3d>
        </p:spPr>
        <p:txBody>
          <a:bodyPr>
            <a:normAutofit lnSpcReduction="10000"/>
          </a:bodyPr>
          <a:lstStyle/>
          <a:p>
            <a:pPr marL="0" indent="0" algn="ctr">
              <a:buNone/>
            </a:pPr>
            <a:r>
              <a:rPr lang="es-CO" dirty="0">
                <a:solidFill>
                  <a:srgbClr val="FF0000"/>
                </a:solidFill>
              </a:rPr>
              <a:t>(Patriarca y Profetas . 166)</a:t>
            </a:r>
          </a:p>
          <a:p>
            <a:pPr marL="0" indent="0" algn="ctr">
              <a:buNone/>
            </a:pPr>
            <a:r>
              <a:rPr lang="es-CO" dirty="0"/>
              <a:t>“La separación de Jacob y Esaú se verificó de acuerdo con el propósito de Dios respecto a Jacob. Como los hermanos se diferenciaban tanto en su religión, para ellos era mejor morar aparte</a:t>
            </a:r>
            <a:r>
              <a:rPr lang="es-CO" dirty="0" smtClean="0"/>
              <a:t>”. </a:t>
            </a:r>
          </a:p>
          <a:p>
            <a:pPr marL="0" indent="0" algn="ctr">
              <a:buNone/>
            </a:pPr>
            <a:r>
              <a:rPr lang="es-CO" b="1" dirty="0" smtClean="0"/>
              <a:t>Aquí encontramos una revelación del “libre albedrío”, ambos, Esaú y Jacob, fueron criados en la mismo fe de Abraham y de Isaac, pero Esaú, decidió desobedecer la voz de Dios. </a:t>
            </a:r>
          </a:p>
          <a:p>
            <a:pPr marL="0" indent="0" algn="ctr">
              <a:buNone/>
            </a:pPr>
            <a:r>
              <a:rPr lang="es-CO" b="1" dirty="0" smtClean="0"/>
              <a:t>Vendió la primogenitura, por un plato de lentejas. </a:t>
            </a:r>
            <a:endParaRPr lang="es-CO" b="1" dirty="0"/>
          </a:p>
        </p:txBody>
      </p:sp>
      <p:pic>
        <p:nvPicPr>
          <p:cNvPr id="4" name="Imagen 3"/>
          <p:cNvPicPr>
            <a:picLocks noChangeAspect="1"/>
          </p:cNvPicPr>
          <p:nvPr/>
        </p:nvPicPr>
        <p:blipFill>
          <a:blip r:embed="rId2"/>
          <a:stretch>
            <a:fillRect/>
          </a:stretch>
        </p:blipFill>
        <p:spPr>
          <a:xfrm>
            <a:off x="590048" y="3978442"/>
            <a:ext cx="3901741" cy="2662988"/>
          </a:xfrm>
          <a:prstGeom prst="rect">
            <a:avLst/>
          </a:prstGeom>
        </p:spPr>
      </p:pic>
      <p:pic>
        <p:nvPicPr>
          <p:cNvPr id="5" name="Imagen 4"/>
          <p:cNvPicPr>
            <a:picLocks noChangeAspect="1"/>
          </p:cNvPicPr>
          <p:nvPr/>
        </p:nvPicPr>
        <p:blipFill>
          <a:blip r:embed="rId3"/>
          <a:stretch>
            <a:fillRect/>
          </a:stretch>
        </p:blipFill>
        <p:spPr>
          <a:xfrm>
            <a:off x="8662737" y="3978442"/>
            <a:ext cx="2976813" cy="2662988"/>
          </a:xfrm>
          <a:prstGeom prst="rect">
            <a:avLst/>
          </a:prstGeom>
        </p:spPr>
      </p:pic>
      <p:sp>
        <p:nvSpPr>
          <p:cNvPr id="6" name="Rectángulo 5"/>
          <p:cNvSpPr/>
          <p:nvPr/>
        </p:nvSpPr>
        <p:spPr>
          <a:xfrm>
            <a:off x="4760495" y="3818021"/>
            <a:ext cx="3633536" cy="2554545"/>
          </a:xfrm>
          <a:prstGeom prst="rect">
            <a:avLst/>
          </a:prstGeom>
        </p:spPr>
        <p:txBody>
          <a:bodyPr wrap="square">
            <a:spAutoFit/>
          </a:bodyPr>
          <a:lstStyle/>
          <a:p>
            <a:pPr algn="ctr"/>
            <a:r>
              <a:rPr lang="es-CO" sz="3200" dirty="0" smtClean="0"/>
              <a:t>Después, perdió la bendición de su padre, aunque la pidió con lágrimas</a:t>
            </a:r>
            <a:r>
              <a:rPr lang="es-CO" sz="2000" dirty="0" smtClean="0"/>
              <a:t>.</a:t>
            </a:r>
          </a:p>
          <a:p>
            <a:pPr algn="ctr"/>
            <a:r>
              <a:rPr lang="es-CO" sz="3200" dirty="0" smtClean="0">
                <a:solidFill>
                  <a:srgbClr val="FF0000"/>
                </a:solidFill>
              </a:rPr>
              <a:t>Ver Heb.12:16,17.</a:t>
            </a:r>
            <a:endParaRPr lang="es-CO" sz="3200" dirty="0">
              <a:solidFill>
                <a:srgbClr val="FF0000"/>
              </a:solidFill>
            </a:endParaRPr>
          </a:p>
        </p:txBody>
      </p:sp>
    </p:spTree>
    <p:extLst>
      <p:ext uri="{BB962C8B-B14F-4D97-AF65-F5344CB8AC3E}">
        <p14:creationId xmlns:p14="http://schemas.microsoft.com/office/powerpoint/2010/main" val="1369327322"/>
      </p:ext>
    </p:extLst>
  </p:cSld>
  <p:clrMapOvr>
    <a:masterClrMapping/>
  </p:clrMapOvr>
  <p:transition spd="slow">
    <p:push dir="u"/>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838200" y="433137"/>
            <a:ext cx="10515600" cy="3801979"/>
          </a:xfrm>
          <a:solidFill>
            <a:schemeClr val="bg1"/>
          </a:solidFill>
          <a:scene3d>
            <a:camera prst="orthographicFront"/>
            <a:lightRig rig="threePt" dir="t"/>
          </a:scene3d>
          <a:sp3d>
            <a:bevelT w="165100" prst="coolSlant"/>
          </a:sp3d>
        </p:spPr>
        <p:txBody>
          <a:bodyPr/>
          <a:lstStyle/>
          <a:p>
            <a:pPr marL="0" indent="0" algn="ctr">
              <a:buNone/>
            </a:pPr>
            <a:r>
              <a:rPr lang="es-CO" dirty="0">
                <a:solidFill>
                  <a:srgbClr val="FF0000"/>
                </a:solidFill>
              </a:rPr>
              <a:t>(Patriarcas y Profetas . 207)</a:t>
            </a:r>
          </a:p>
          <a:p>
            <a:pPr marL="0" indent="0" algn="ctr">
              <a:buNone/>
            </a:pPr>
            <a:r>
              <a:rPr lang="es-CO" dirty="0" smtClean="0"/>
              <a:t>“</a:t>
            </a:r>
            <a:r>
              <a:rPr lang="es-CO" dirty="0"/>
              <a:t>Cuando Jesús invitó a Pedro y sus compañeros a seguirle, ellos dejaron inmediatamente sus botes y sus redes. Algunos de estos discípulos tenían personas amadas que dependían de ellos para su sostén; pero cuando recibieron la invitación del Salvador, no vacilaron ni le preguntaron: ¿Cómo viviré y sostendré mi familia? Fueron obedientes al llamado, y cuando más tarde Jesús les preguntó: “Cuando os envié sin bolsa, y sin alforja, y sin zapatos, ¿os faltó algo?” pudieron contestar: “Nada</a:t>
            </a:r>
            <a:r>
              <a:rPr lang="es-CO" dirty="0" smtClean="0"/>
              <a:t>.”</a:t>
            </a:r>
            <a:endParaRPr lang="es-CO" dirty="0"/>
          </a:p>
        </p:txBody>
      </p:sp>
      <p:pic>
        <p:nvPicPr>
          <p:cNvPr id="4" name="Imagen 3"/>
          <p:cNvPicPr>
            <a:picLocks noChangeAspect="1"/>
          </p:cNvPicPr>
          <p:nvPr/>
        </p:nvPicPr>
        <p:blipFill>
          <a:blip r:embed="rId2"/>
          <a:stretch>
            <a:fillRect/>
          </a:stretch>
        </p:blipFill>
        <p:spPr>
          <a:xfrm>
            <a:off x="1007895" y="4351922"/>
            <a:ext cx="4237873" cy="2337636"/>
          </a:xfrm>
          <a:prstGeom prst="rect">
            <a:avLst/>
          </a:prstGeom>
        </p:spPr>
      </p:pic>
      <p:sp>
        <p:nvSpPr>
          <p:cNvPr id="5" name="Rectángulo 4"/>
          <p:cNvSpPr/>
          <p:nvPr/>
        </p:nvSpPr>
        <p:spPr>
          <a:xfrm>
            <a:off x="5743073" y="4612799"/>
            <a:ext cx="6096000" cy="1815882"/>
          </a:xfrm>
          <a:prstGeom prst="rect">
            <a:avLst/>
          </a:prstGeom>
          <a:solidFill>
            <a:schemeClr val="bg1"/>
          </a:solidFill>
          <a:scene3d>
            <a:camera prst="orthographicFront"/>
            <a:lightRig rig="threePt" dir="t"/>
          </a:scene3d>
          <a:sp3d>
            <a:bevelT w="165100" prst="coolSlant"/>
          </a:sp3d>
        </p:spPr>
        <p:txBody>
          <a:bodyPr>
            <a:spAutoFit/>
          </a:bodyPr>
          <a:lstStyle/>
          <a:p>
            <a:pPr algn="just"/>
            <a:r>
              <a:rPr lang="es-CO" sz="2800" dirty="0"/>
              <a:t>Y les dijo: Venid en pos de mí, y os haré pescadores de hombres. 20 Ellos entonces, dejando al </a:t>
            </a:r>
            <a:r>
              <a:rPr lang="es-CO" sz="2800" u="sng" dirty="0"/>
              <a:t>instante</a:t>
            </a:r>
            <a:r>
              <a:rPr lang="es-CO" sz="2800" dirty="0"/>
              <a:t> las redes, le siguieron. </a:t>
            </a:r>
            <a:r>
              <a:rPr lang="es-CO" sz="2800" dirty="0" smtClean="0"/>
              <a:t> </a:t>
            </a:r>
            <a:r>
              <a:rPr lang="es-CO" sz="2800" dirty="0" smtClean="0">
                <a:solidFill>
                  <a:srgbClr val="FF0000"/>
                </a:solidFill>
              </a:rPr>
              <a:t>Ver Mat.4:18-20.</a:t>
            </a:r>
            <a:endParaRPr lang="es-CO" sz="2800" dirty="0">
              <a:solidFill>
                <a:srgbClr val="FF0000"/>
              </a:solidFill>
            </a:endParaRPr>
          </a:p>
        </p:txBody>
      </p:sp>
    </p:spTree>
    <p:extLst>
      <p:ext uri="{BB962C8B-B14F-4D97-AF65-F5344CB8AC3E}">
        <p14:creationId xmlns:p14="http://schemas.microsoft.com/office/powerpoint/2010/main" val="2734197877"/>
      </p:ext>
    </p:extLst>
  </p:cSld>
  <p:clrMapOvr>
    <a:masterClrMapping/>
  </p:clrMapOvr>
  <p:transition spd="slow">
    <p:push dir="u"/>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352927" y="417095"/>
            <a:ext cx="11486148" cy="6208294"/>
          </a:xfrm>
          <a:solidFill>
            <a:schemeClr val="bg1"/>
          </a:solidFill>
          <a:scene3d>
            <a:camera prst="orthographicFront"/>
            <a:lightRig rig="threePt" dir="t"/>
          </a:scene3d>
          <a:sp3d>
            <a:bevelT w="165100" prst="coolSlant"/>
          </a:sp3d>
        </p:spPr>
        <p:txBody>
          <a:bodyPr>
            <a:normAutofit/>
          </a:bodyPr>
          <a:lstStyle/>
          <a:p>
            <a:pPr marL="0" indent="0" algn="ctr">
              <a:buNone/>
            </a:pPr>
            <a:r>
              <a:rPr lang="es-CO" dirty="0" smtClean="0">
                <a:solidFill>
                  <a:srgbClr val="FF0000"/>
                </a:solidFill>
              </a:rPr>
              <a:t>(Obreros Evangélicos, </a:t>
            </a:r>
            <a:r>
              <a:rPr lang="es-CO" dirty="0">
                <a:solidFill>
                  <a:srgbClr val="FF0000"/>
                </a:solidFill>
              </a:rPr>
              <a:t>118-119)</a:t>
            </a:r>
          </a:p>
          <a:p>
            <a:pPr marL="0" indent="0" algn="ctr">
              <a:buNone/>
            </a:pPr>
            <a:r>
              <a:rPr lang="es-CO" dirty="0" smtClean="0"/>
              <a:t>“Muchos </a:t>
            </a:r>
            <a:r>
              <a:rPr lang="es-CO" dirty="0"/>
              <a:t>de aquellos a quienes el Señor podría emplear no quieren oír ni obedecer su voz por encima de todas las demás. </a:t>
            </a:r>
            <a:endParaRPr lang="es-CO" dirty="0" smtClean="0"/>
          </a:p>
          <a:p>
            <a:pPr marL="0" indent="0" algn="ctr">
              <a:buNone/>
            </a:pPr>
            <a:r>
              <a:rPr lang="es-CO" dirty="0" smtClean="0"/>
              <a:t>La </a:t>
            </a:r>
            <a:r>
              <a:rPr lang="es-CO" dirty="0"/>
              <a:t>parentela y los amigos, los hábitos y asociaciones anteriores, tienen tan fuerte influencia sobre ellos que Dios puede darles tan sólo poca instrucción, puede comunicarles tan sólo poco conocimiento de sus propósitos. </a:t>
            </a:r>
            <a:endParaRPr lang="es-CO" dirty="0" smtClean="0"/>
          </a:p>
          <a:p>
            <a:pPr marL="0" indent="0" algn="ctr">
              <a:buNone/>
            </a:pPr>
            <a:r>
              <a:rPr lang="es-CO" dirty="0" smtClean="0"/>
              <a:t>El </a:t>
            </a:r>
            <a:r>
              <a:rPr lang="es-CO" dirty="0"/>
              <a:t>Señor haría mucho más por sus siervos si ellos se consagrasen completamente a él, y pusiesen su servicio por encima de los vínculos de parentesco y todas las otras relaciones </a:t>
            </a:r>
            <a:r>
              <a:rPr lang="es-CO" dirty="0" smtClean="0"/>
              <a:t>terrenas”.</a:t>
            </a:r>
          </a:p>
          <a:p>
            <a:pPr marL="0" indent="0" algn="ctr">
              <a:buNone/>
            </a:pPr>
            <a:endParaRPr lang="es-CO" dirty="0"/>
          </a:p>
          <a:p>
            <a:pPr marL="0" indent="0" algn="ctr">
              <a:buNone/>
            </a:pPr>
            <a:r>
              <a:rPr lang="es-CO" dirty="0" smtClean="0">
                <a:solidFill>
                  <a:srgbClr val="FF0000"/>
                </a:solidFill>
              </a:rPr>
              <a:t>(Obreros Evangélicos , </a:t>
            </a:r>
            <a:r>
              <a:rPr lang="es-CO" dirty="0">
                <a:solidFill>
                  <a:srgbClr val="FF0000"/>
                </a:solidFill>
              </a:rPr>
              <a:t>119)</a:t>
            </a:r>
          </a:p>
          <a:p>
            <a:pPr marL="0" indent="0" algn="ctr">
              <a:buNone/>
            </a:pPr>
            <a:r>
              <a:rPr lang="es-CO" dirty="0" smtClean="0"/>
              <a:t>“En </a:t>
            </a:r>
            <a:r>
              <a:rPr lang="es-CO" dirty="0"/>
              <a:t>extenso grado, la felicidad de los hombres y mujeres y el éxito de la iglesia dependen de la influencia ejercida en el </a:t>
            </a:r>
            <a:r>
              <a:rPr lang="es-CO" dirty="0" smtClean="0"/>
              <a:t>hogar”.</a:t>
            </a:r>
            <a:endParaRPr lang="es-CO" dirty="0"/>
          </a:p>
          <a:p>
            <a:pPr marL="0" indent="0" algn="ctr">
              <a:buNone/>
            </a:pPr>
            <a:endParaRPr lang="es-CO" dirty="0"/>
          </a:p>
          <a:p>
            <a:pPr marL="0" indent="0" algn="ctr">
              <a:buNone/>
            </a:pPr>
            <a:endParaRPr lang="es-CO" dirty="0"/>
          </a:p>
        </p:txBody>
      </p:sp>
    </p:spTree>
    <p:extLst>
      <p:ext uri="{BB962C8B-B14F-4D97-AF65-F5344CB8AC3E}">
        <p14:creationId xmlns:p14="http://schemas.microsoft.com/office/powerpoint/2010/main" val="1018576895"/>
      </p:ext>
    </p:extLst>
  </p:cSld>
  <p:clrMapOvr>
    <a:masterClrMapping/>
  </p:clrMapOvr>
  <p:transition spd="slow">
    <p:push dir="u"/>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401053" y="320843"/>
            <a:ext cx="11389894" cy="6336632"/>
          </a:xfrm>
          <a:solidFill>
            <a:schemeClr val="bg1"/>
          </a:solidFill>
          <a:scene3d>
            <a:camera prst="orthographicFront"/>
            <a:lightRig rig="threePt" dir="t"/>
          </a:scene3d>
          <a:sp3d>
            <a:bevelT w="165100" prst="coolSlant"/>
          </a:sp3d>
        </p:spPr>
        <p:txBody>
          <a:bodyPr>
            <a:normAutofit lnSpcReduction="10000"/>
          </a:bodyPr>
          <a:lstStyle/>
          <a:p>
            <a:pPr marL="0" indent="0" algn="ctr">
              <a:buNone/>
            </a:pPr>
            <a:r>
              <a:rPr lang="es-CO" dirty="0">
                <a:solidFill>
                  <a:srgbClr val="FF0000"/>
                </a:solidFill>
              </a:rPr>
              <a:t>(OE, 215)</a:t>
            </a:r>
          </a:p>
          <a:p>
            <a:pPr marL="0" indent="0" algn="ctr">
              <a:buNone/>
            </a:pPr>
            <a:r>
              <a:rPr lang="es-CO" dirty="0"/>
              <a:t>El predicador que permita que sus hijos se críen indisciplinados y desobedientes, encontrará que la influencia de sus labores en el púlpito queda contrarrestada por la conducta indigna de sus hijos. El que no pueda gobernar los miembros, de su propia familia, no podrá mostrar debidamente en favor de la iglesia de Dios, ni preservarla de la contención y controversia.</a:t>
            </a:r>
          </a:p>
          <a:p>
            <a:pPr marL="0" indent="0" algn="ctr">
              <a:buNone/>
            </a:pPr>
            <a:endParaRPr lang="es-CO" dirty="0" smtClean="0"/>
          </a:p>
          <a:p>
            <a:pPr marL="0" indent="0" algn="ctr">
              <a:buNone/>
            </a:pPr>
            <a:r>
              <a:rPr lang="es-CO" dirty="0" smtClean="0">
                <a:solidFill>
                  <a:srgbClr val="FF0000"/>
                </a:solidFill>
              </a:rPr>
              <a:t>(</a:t>
            </a:r>
            <a:r>
              <a:rPr lang="es-CO" dirty="0">
                <a:solidFill>
                  <a:srgbClr val="FF0000"/>
                </a:solidFill>
              </a:rPr>
              <a:t>OE, 216)</a:t>
            </a:r>
          </a:p>
          <a:p>
            <a:pPr marL="0" indent="0" algn="ctr">
              <a:buNone/>
            </a:pPr>
            <a:r>
              <a:rPr lang="es-CO" dirty="0"/>
              <a:t>Todos debieran interesarse en sus parientes, pero no limitarse a ellos como si fueran los únicos a quienes Jesús vino a salvar.</a:t>
            </a:r>
          </a:p>
          <a:p>
            <a:pPr marL="0" indent="0" algn="ctr">
              <a:buNone/>
            </a:pPr>
            <a:endParaRPr lang="es-CO" dirty="0" smtClean="0"/>
          </a:p>
          <a:p>
            <a:pPr marL="0" indent="0" algn="ctr">
              <a:buNone/>
            </a:pPr>
            <a:r>
              <a:rPr lang="es-CO" dirty="0" smtClean="0">
                <a:solidFill>
                  <a:srgbClr val="FF0000"/>
                </a:solidFill>
              </a:rPr>
              <a:t>(</a:t>
            </a:r>
            <a:r>
              <a:rPr lang="es-CO" dirty="0">
                <a:solidFill>
                  <a:srgbClr val="FF0000"/>
                </a:solidFill>
              </a:rPr>
              <a:t>T2, 71)</a:t>
            </a:r>
          </a:p>
          <a:p>
            <a:pPr marL="0" indent="0" algn="ctr">
              <a:buNone/>
            </a:pPr>
            <a:r>
              <a:rPr lang="es-CO" dirty="0"/>
              <a:t>Es peligroso para los que desean honrar a Dios encontrar placer y entretenimiento en la compañía de los que no lo temen.</a:t>
            </a:r>
          </a:p>
          <a:p>
            <a:endParaRPr lang="es-CO" dirty="0"/>
          </a:p>
        </p:txBody>
      </p:sp>
    </p:spTree>
    <p:extLst>
      <p:ext uri="{BB962C8B-B14F-4D97-AF65-F5344CB8AC3E}">
        <p14:creationId xmlns:p14="http://schemas.microsoft.com/office/powerpoint/2010/main" val="3148169538"/>
      </p:ext>
    </p:extLst>
  </p:cSld>
  <p:clrMapOvr>
    <a:masterClrMapping/>
  </p:clrMapOvr>
  <p:transition spd="slow">
    <p:push dir="u"/>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Autofit/>
          </a:bodyPr>
          <a:lstStyle/>
          <a:p>
            <a:pPr algn="just"/>
            <a:r>
              <a:rPr lang="es-CO" sz="3600" dirty="0" smtClean="0"/>
              <a:t>Un ejemplo de como la esposa, los hijos, hijas, o yernos, que no le temen Dios, nos pueden conducir a la perdida de la vida eterna. </a:t>
            </a:r>
            <a:r>
              <a:rPr lang="es-CO" sz="3600" dirty="0" smtClean="0">
                <a:solidFill>
                  <a:srgbClr val="FF0000"/>
                </a:solidFill>
              </a:rPr>
              <a:t>Gen.2:16,17; 3: 17. </a:t>
            </a:r>
            <a:endParaRPr lang="es-CO" sz="3600" dirty="0">
              <a:solidFill>
                <a:srgbClr val="FF0000"/>
              </a:solidFill>
            </a:endParaRPr>
          </a:p>
        </p:txBody>
      </p:sp>
      <p:sp>
        <p:nvSpPr>
          <p:cNvPr id="3" name="Marcador de contenido 2"/>
          <p:cNvSpPr>
            <a:spLocks noGrp="1"/>
          </p:cNvSpPr>
          <p:nvPr>
            <p:ph idx="1"/>
          </p:nvPr>
        </p:nvSpPr>
        <p:spPr>
          <a:xfrm>
            <a:off x="192505" y="4764504"/>
            <a:ext cx="11855116" cy="2093495"/>
          </a:xfrm>
        </p:spPr>
        <p:txBody>
          <a:bodyPr>
            <a:noAutofit/>
          </a:bodyPr>
          <a:lstStyle/>
          <a:p>
            <a:pPr marL="0" indent="0" algn="just">
              <a:buNone/>
            </a:pPr>
            <a:r>
              <a:rPr lang="es-CO" dirty="0"/>
              <a:t>Entonces salió Lot y habló a sus yernos, los que habían de tomar sus hijas, y les dijo: --¡Levantaos, salid de este lugar, porque Jehová va a destruir esta ciudad! Pero sus yernos pensaron que bromeaba</a:t>
            </a:r>
            <a:r>
              <a:rPr lang="es-CO" dirty="0" smtClean="0"/>
              <a:t>. </a:t>
            </a:r>
            <a:r>
              <a:rPr lang="es-CO" dirty="0" smtClean="0">
                <a:solidFill>
                  <a:srgbClr val="FF0000"/>
                </a:solidFill>
              </a:rPr>
              <a:t>Ge.19:14.</a:t>
            </a:r>
            <a:r>
              <a:rPr lang="es-CO" dirty="0" smtClean="0"/>
              <a:t> Pero la esposa de Lot, por amor a su familia, desobedeció la orden de Dios; “No mires atrás”, y se perdió para siempre. </a:t>
            </a:r>
            <a:r>
              <a:rPr lang="es-CO" dirty="0" smtClean="0">
                <a:solidFill>
                  <a:srgbClr val="FF0000"/>
                </a:solidFill>
              </a:rPr>
              <a:t>Ge.19:17, 26. (</a:t>
            </a:r>
            <a:r>
              <a:rPr lang="es-CO" dirty="0" err="1" smtClean="0">
                <a:solidFill>
                  <a:srgbClr val="FF0000"/>
                </a:solidFill>
              </a:rPr>
              <a:t>er</a:t>
            </a:r>
            <a:r>
              <a:rPr lang="es-CO" dirty="0" smtClean="0">
                <a:solidFill>
                  <a:srgbClr val="FF0000"/>
                </a:solidFill>
              </a:rPr>
              <a:t> Mat.10:37).</a:t>
            </a:r>
            <a:endParaRPr lang="es-CO" dirty="0">
              <a:solidFill>
                <a:srgbClr val="FF0000"/>
              </a:solidFill>
            </a:endParaRPr>
          </a:p>
        </p:txBody>
      </p:sp>
      <p:pic>
        <p:nvPicPr>
          <p:cNvPr id="4" name="Imagen 3"/>
          <p:cNvPicPr>
            <a:picLocks noChangeAspect="1"/>
          </p:cNvPicPr>
          <p:nvPr/>
        </p:nvPicPr>
        <p:blipFill>
          <a:blip r:embed="rId2"/>
          <a:stretch>
            <a:fillRect/>
          </a:stretch>
        </p:blipFill>
        <p:spPr>
          <a:xfrm>
            <a:off x="3657600" y="1876927"/>
            <a:ext cx="4652211" cy="2887578"/>
          </a:xfrm>
          <a:prstGeom prst="rect">
            <a:avLst/>
          </a:prstGeom>
          <a:scene3d>
            <a:camera prst="orthographicFront"/>
            <a:lightRig rig="threePt" dir="t"/>
          </a:scene3d>
          <a:sp3d>
            <a:bevelT prst="angle"/>
          </a:sp3d>
        </p:spPr>
      </p:pic>
    </p:spTree>
    <p:extLst>
      <p:ext uri="{BB962C8B-B14F-4D97-AF65-F5344CB8AC3E}">
        <p14:creationId xmlns:p14="http://schemas.microsoft.com/office/powerpoint/2010/main" val="2785303288"/>
      </p:ext>
    </p:extLst>
  </p:cSld>
  <p:clrMapOvr>
    <a:masterClrMapping/>
  </p:clrMapOvr>
  <p:transition spd="slow">
    <p:push dir="u"/>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449179" y="513347"/>
            <a:ext cx="11325726" cy="5983706"/>
          </a:xfrm>
          <a:solidFill>
            <a:schemeClr val="bg1"/>
          </a:solidFill>
          <a:scene3d>
            <a:camera prst="orthographicFront"/>
            <a:lightRig rig="threePt" dir="t"/>
          </a:scene3d>
          <a:sp3d>
            <a:bevelT w="165100" prst="coolSlant"/>
          </a:sp3d>
        </p:spPr>
        <p:txBody>
          <a:bodyPr>
            <a:normAutofit/>
          </a:bodyPr>
          <a:lstStyle/>
          <a:p>
            <a:pPr marL="0" indent="0" algn="ctr">
              <a:buNone/>
            </a:pPr>
            <a:r>
              <a:rPr lang="es-CO" dirty="0">
                <a:solidFill>
                  <a:srgbClr val="FF0000"/>
                </a:solidFill>
              </a:rPr>
              <a:t>(T2, 200)</a:t>
            </a:r>
          </a:p>
          <a:p>
            <a:pPr marL="0" indent="0" algn="ctr">
              <a:buNone/>
            </a:pPr>
            <a:r>
              <a:rPr lang="es-CO" dirty="0"/>
              <a:t>Después de haber aceptado la verdad, no debiéramos unirnos con aquellos que se oponen a ella, ni en ninguna manera tampoco colocarnos donde se nos haga difícil vivir nuestra fe;</a:t>
            </a:r>
          </a:p>
          <a:p>
            <a:pPr marL="0" indent="0">
              <a:buNone/>
            </a:pPr>
            <a:endParaRPr lang="es-CO" dirty="0" smtClean="0"/>
          </a:p>
          <a:p>
            <a:pPr marL="0" indent="0" algn="ctr">
              <a:buNone/>
            </a:pPr>
            <a:r>
              <a:rPr lang="es-CO" dirty="0" smtClean="0">
                <a:solidFill>
                  <a:srgbClr val="FF0000"/>
                </a:solidFill>
              </a:rPr>
              <a:t>(</a:t>
            </a:r>
            <a:r>
              <a:rPr lang="es-CO" dirty="0">
                <a:solidFill>
                  <a:srgbClr val="FF0000"/>
                </a:solidFill>
              </a:rPr>
              <a:t>T5, 171)</a:t>
            </a:r>
          </a:p>
          <a:p>
            <a:pPr marL="0" indent="0" algn="ctr">
              <a:buNone/>
            </a:pPr>
            <a:r>
              <a:rPr lang="es-CO" dirty="0"/>
              <a:t>Pocos comprenden la importancia que tiene el rehuir, hasta donde sea posible, todas las compañías que no favorecen la vida religiosa.</a:t>
            </a:r>
          </a:p>
          <a:p>
            <a:pPr marL="0" indent="0">
              <a:buNone/>
            </a:pPr>
            <a:endParaRPr lang="es-CO" dirty="0" smtClean="0"/>
          </a:p>
          <a:p>
            <a:pPr marL="0" indent="0" algn="ctr">
              <a:buNone/>
            </a:pPr>
            <a:r>
              <a:rPr lang="es-CO" dirty="0" smtClean="0">
                <a:solidFill>
                  <a:srgbClr val="FF0000"/>
                </a:solidFill>
              </a:rPr>
              <a:t>(</a:t>
            </a:r>
            <a:r>
              <a:rPr lang="es-CO" dirty="0">
                <a:solidFill>
                  <a:srgbClr val="FF0000"/>
                </a:solidFill>
              </a:rPr>
              <a:t>T5, 215)</a:t>
            </a:r>
          </a:p>
          <a:p>
            <a:pPr marL="0" indent="0" algn="ctr">
              <a:buNone/>
            </a:pPr>
            <a:r>
              <a:rPr lang="es-CO" dirty="0"/>
              <a:t>Si la religión debe influir en la sociedad, debe primero influir en el círculo del hogar.</a:t>
            </a:r>
          </a:p>
          <a:p>
            <a:endParaRPr lang="es-CO" dirty="0"/>
          </a:p>
        </p:txBody>
      </p:sp>
    </p:spTree>
    <p:extLst>
      <p:ext uri="{BB962C8B-B14F-4D97-AF65-F5344CB8AC3E}">
        <p14:creationId xmlns:p14="http://schemas.microsoft.com/office/powerpoint/2010/main" val="394030293"/>
      </p:ext>
    </p:extLst>
  </p:cSld>
  <p:clrMapOvr>
    <a:masterClrMapping/>
  </p:clrMapOvr>
  <p:transition spd="slow">
    <p:push dir="u"/>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320842" y="176463"/>
            <a:ext cx="11502190" cy="6432884"/>
          </a:xfrm>
          <a:solidFill>
            <a:schemeClr val="bg1"/>
          </a:solidFill>
          <a:scene3d>
            <a:camera prst="orthographicFront"/>
            <a:lightRig rig="threePt" dir="t"/>
          </a:scene3d>
          <a:sp3d>
            <a:bevelT w="165100" prst="coolSlant"/>
          </a:sp3d>
        </p:spPr>
        <p:txBody>
          <a:bodyPr>
            <a:normAutofit/>
          </a:bodyPr>
          <a:lstStyle/>
          <a:p>
            <a:pPr marL="0" indent="0" algn="ctr">
              <a:buNone/>
            </a:pPr>
            <a:r>
              <a:rPr lang="es-CO" dirty="0">
                <a:solidFill>
                  <a:srgbClr val="FF0000"/>
                </a:solidFill>
              </a:rPr>
              <a:t>(Review &amp; Herald, 4 mayo, 1886)</a:t>
            </a:r>
          </a:p>
          <a:p>
            <a:pPr marL="0" indent="0" algn="ctr">
              <a:buNone/>
            </a:pPr>
            <a:r>
              <a:rPr lang="es-CO" dirty="0"/>
              <a:t>No podemos servir a Dios y al mundo al mismo tiempo. No debemos concentrar nuestros afectos en los familiares mundanos, que no tienen ningún deseo de conocer la verdad</a:t>
            </a:r>
            <a:r>
              <a:rPr lang="es-CO" dirty="0" smtClean="0"/>
              <a:t>.</a:t>
            </a:r>
            <a:endParaRPr lang="es-CO" dirty="0"/>
          </a:p>
          <a:p>
            <a:pPr marL="0" indent="0" algn="ctr">
              <a:buNone/>
            </a:pPr>
            <a:endParaRPr lang="es-CO" dirty="0" smtClean="0"/>
          </a:p>
          <a:p>
            <a:pPr marL="0" indent="0" algn="ctr">
              <a:buNone/>
            </a:pPr>
            <a:r>
              <a:rPr lang="es-CO" dirty="0" smtClean="0">
                <a:solidFill>
                  <a:srgbClr val="FF0000"/>
                </a:solidFill>
              </a:rPr>
              <a:t>(</a:t>
            </a:r>
            <a:r>
              <a:rPr lang="es-CO" dirty="0">
                <a:solidFill>
                  <a:srgbClr val="FF0000"/>
                </a:solidFill>
              </a:rPr>
              <a:t>T5, 513)</a:t>
            </a:r>
          </a:p>
          <a:p>
            <a:pPr marL="0" indent="0" algn="ctr">
              <a:buNone/>
            </a:pPr>
            <a:r>
              <a:rPr lang="es-CO" dirty="0" smtClean="0"/>
              <a:t>Debemos </a:t>
            </a:r>
            <a:r>
              <a:rPr lang="es-CO" dirty="0"/>
              <a:t>manifestar la verdad en todas nuestras relaciones con ellos. Si no podemos hacerlo, mientras menos nos asociemos con ellos, mejor será para nuestra espiritualidad.</a:t>
            </a:r>
          </a:p>
          <a:p>
            <a:endParaRPr lang="es-CO" dirty="0" smtClean="0"/>
          </a:p>
          <a:p>
            <a:pPr marL="0" indent="0" algn="ctr">
              <a:buNone/>
            </a:pPr>
            <a:r>
              <a:rPr lang="es-CO" dirty="0">
                <a:solidFill>
                  <a:srgbClr val="FF0000"/>
                </a:solidFill>
              </a:rPr>
              <a:t>HC, 12,15)</a:t>
            </a:r>
          </a:p>
          <a:p>
            <a:pPr marL="0" indent="0" algn="ctr">
              <a:buNone/>
            </a:pPr>
            <a:r>
              <a:rPr lang="es-CO" dirty="0" smtClean="0"/>
              <a:t>La </a:t>
            </a:r>
            <a:r>
              <a:rPr lang="es-CO" dirty="0"/>
              <a:t>primera obra que debe hacerse en un hogar cristiano es asegurarse de que el Espíritu de Cristo more allí.</a:t>
            </a:r>
          </a:p>
          <a:p>
            <a:pPr marL="0" indent="0" algn="ctr">
              <a:buNone/>
            </a:pPr>
            <a:endParaRPr lang="es-CO" dirty="0" smtClean="0"/>
          </a:p>
          <a:p>
            <a:endParaRPr lang="es-CO" dirty="0"/>
          </a:p>
        </p:txBody>
      </p:sp>
    </p:spTree>
    <p:extLst>
      <p:ext uri="{BB962C8B-B14F-4D97-AF65-F5344CB8AC3E}">
        <p14:creationId xmlns:p14="http://schemas.microsoft.com/office/powerpoint/2010/main" val="2528259924"/>
      </p:ext>
    </p:extLst>
  </p:cSld>
  <p:clrMapOvr>
    <a:masterClrMapping/>
  </p:clrMapOvr>
  <p:transition spd="slow">
    <p:push dir="u"/>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368968" y="593557"/>
            <a:ext cx="11518232" cy="5743075"/>
          </a:xfrm>
          <a:solidFill>
            <a:schemeClr val="bg1"/>
          </a:solidFill>
          <a:scene3d>
            <a:camera prst="orthographicFront"/>
            <a:lightRig rig="threePt" dir="t"/>
          </a:scene3d>
          <a:sp3d>
            <a:bevelT w="165100" prst="coolSlant"/>
          </a:sp3d>
        </p:spPr>
        <p:txBody>
          <a:bodyPr>
            <a:normAutofit/>
          </a:bodyPr>
          <a:lstStyle/>
          <a:p>
            <a:pPr marL="0" indent="0" algn="ctr">
              <a:buNone/>
            </a:pPr>
            <a:r>
              <a:rPr lang="es-CO" dirty="0">
                <a:solidFill>
                  <a:srgbClr val="FF0000"/>
                </a:solidFill>
              </a:rPr>
              <a:t>(HC, 26)</a:t>
            </a:r>
          </a:p>
          <a:p>
            <a:pPr marL="0" indent="0" algn="ctr">
              <a:buNone/>
            </a:pPr>
            <a:r>
              <a:rPr lang="es-CO" dirty="0" smtClean="0"/>
              <a:t>La </a:t>
            </a:r>
            <a:r>
              <a:rPr lang="es-CO" dirty="0"/>
              <a:t>mayor evidencia del poder del cristianismo que se pueda presentar al mundo es una familia bien ordenada y disciplinada…La mejor prueba del cristianismo en un hogar es la clase de carácter engendrada por su influencia.</a:t>
            </a:r>
          </a:p>
          <a:p>
            <a:pPr marL="0" indent="0" algn="ctr">
              <a:buNone/>
            </a:pPr>
            <a:endParaRPr lang="es-CO" dirty="0" smtClean="0"/>
          </a:p>
          <a:p>
            <a:pPr marL="0" indent="0" algn="ctr">
              <a:buNone/>
            </a:pPr>
            <a:r>
              <a:rPr lang="es-CO" dirty="0" smtClean="0">
                <a:solidFill>
                  <a:srgbClr val="FF0000"/>
                </a:solidFill>
              </a:rPr>
              <a:t>(</a:t>
            </a:r>
            <a:r>
              <a:rPr lang="es-CO" dirty="0">
                <a:solidFill>
                  <a:srgbClr val="FF0000"/>
                </a:solidFill>
              </a:rPr>
              <a:t>CN, 158) </a:t>
            </a:r>
            <a:endParaRPr lang="es-CO" dirty="0" smtClean="0">
              <a:solidFill>
                <a:srgbClr val="FF0000"/>
              </a:solidFill>
            </a:endParaRPr>
          </a:p>
          <a:p>
            <a:pPr marL="0" indent="0" algn="ctr">
              <a:buNone/>
            </a:pPr>
            <a:r>
              <a:rPr lang="es-CO" dirty="0"/>
              <a:t>No es el mejor plan para los hijos, que una, dos o tres familias vinculadas por matrimonios se establezcan a pocos kilómetros la una de la otra. La influencia no es buena sobre las familias. Los asuntos de una son los asuntos de todas. Las perplejidades y problemas que cada familia debe experimentar en mayor o menor grado y que, en la medida de lo posible, debieran conservarse dentro del círculo familiar, se extienden a las conexiones familiares.</a:t>
            </a:r>
          </a:p>
          <a:p>
            <a:endParaRPr lang="es-CO" dirty="0"/>
          </a:p>
        </p:txBody>
      </p:sp>
    </p:spTree>
    <p:extLst>
      <p:ext uri="{BB962C8B-B14F-4D97-AF65-F5344CB8AC3E}">
        <p14:creationId xmlns:p14="http://schemas.microsoft.com/office/powerpoint/2010/main" val="2525504052"/>
      </p:ext>
    </p:extLst>
  </p:cSld>
  <p:clrMapOvr>
    <a:masterClrMapping/>
  </p:clrMapOvr>
  <p:transition spd="slow">
    <p:push dir="u"/>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Marcador de contenido 4"/>
          <p:cNvSpPr>
            <a:spLocks noGrp="1"/>
          </p:cNvSpPr>
          <p:nvPr>
            <p:ph idx="1"/>
          </p:nvPr>
        </p:nvSpPr>
        <p:spPr>
          <a:xfrm>
            <a:off x="401053" y="401053"/>
            <a:ext cx="11389894" cy="6160168"/>
          </a:xfrm>
          <a:solidFill>
            <a:schemeClr val="bg1"/>
          </a:solidFill>
          <a:scene3d>
            <a:camera prst="orthographicFront"/>
            <a:lightRig rig="threePt" dir="t"/>
          </a:scene3d>
          <a:sp3d>
            <a:bevelT w="165100" prst="coolSlant"/>
          </a:sp3d>
        </p:spPr>
        <p:txBody>
          <a:bodyPr>
            <a:normAutofit/>
          </a:bodyPr>
          <a:lstStyle/>
          <a:p>
            <a:pPr marL="0" indent="0" algn="ctr">
              <a:buNone/>
            </a:pPr>
            <a:r>
              <a:rPr lang="es-CO" dirty="0" smtClean="0">
                <a:solidFill>
                  <a:srgbClr val="FF0000"/>
                </a:solidFill>
              </a:rPr>
              <a:t>(</a:t>
            </a:r>
            <a:r>
              <a:rPr lang="es-CO" dirty="0">
                <a:solidFill>
                  <a:srgbClr val="FF0000"/>
                </a:solidFill>
              </a:rPr>
              <a:t>Testimonios, t3, 64)</a:t>
            </a:r>
          </a:p>
          <a:p>
            <a:pPr marL="0" indent="0" algn="ctr">
              <a:buNone/>
            </a:pPr>
            <a:r>
              <a:rPr lang="es-CO" dirty="0"/>
              <a:t>Todas las familias serían mucho más felices si estuvieran separadas y se visitaran ocasionalmente, su influencia mutua sería diez veces mayor.</a:t>
            </a:r>
          </a:p>
          <a:p>
            <a:pPr marL="0" indent="0" algn="ctr">
              <a:buNone/>
            </a:pPr>
            <a:endParaRPr lang="es-CO" dirty="0" smtClean="0"/>
          </a:p>
          <a:p>
            <a:pPr marL="0" indent="0" algn="ctr">
              <a:buNone/>
            </a:pPr>
            <a:r>
              <a:rPr lang="es-CO" dirty="0" smtClean="0">
                <a:solidFill>
                  <a:srgbClr val="FF0000"/>
                </a:solidFill>
              </a:rPr>
              <a:t>(Testimonios, t3, 65)</a:t>
            </a:r>
          </a:p>
          <a:p>
            <a:pPr marL="0" indent="0" algn="ctr">
              <a:buNone/>
            </a:pPr>
            <a:r>
              <a:rPr lang="es-CO" dirty="0" smtClean="0"/>
              <a:t>La mayor prueba del poder del cristianismo que podemos presentar ante el mundo es una familia ordenada y bien disciplinada.</a:t>
            </a:r>
          </a:p>
          <a:p>
            <a:pPr marL="0" indent="0" algn="ctr">
              <a:buNone/>
            </a:pPr>
            <a:endParaRPr lang="es-CO" dirty="0" smtClean="0"/>
          </a:p>
          <a:p>
            <a:pPr marL="0" indent="0" algn="ctr">
              <a:buNone/>
            </a:pPr>
            <a:r>
              <a:rPr lang="es-CO" dirty="0" smtClean="0">
                <a:solidFill>
                  <a:srgbClr val="FF0000"/>
                </a:solidFill>
              </a:rPr>
              <a:t>(Testimonios para la Iglesia 4, 299)</a:t>
            </a:r>
          </a:p>
          <a:p>
            <a:pPr marL="0" indent="0" algn="ctr">
              <a:buNone/>
            </a:pPr>
            <a:r>
              <a:rPr lang="es-CO" dirty="0" smtClean="0"/>
              <a:t>Si los padres quieren ver un estado de cosas diferente en su familia, que se consagren plenamente a Dios y el Señor proporcionará caminos y medios mediante los cuales pueda ocurrir una transformación en sus hogares.</a:t>
            </a:r>
          </a:p>
        </p:txBody>
      </p:sp>
    </p:spTree>
    <p:extLst>
      <p:ext uri="{BB962C8B-B14F-4D97-AF65-F5344CB8AC3E}">
        <p14:creationId xmlns:p14="http://schemas.microsoft.com/office/powerpoint/2010/main" val="2302626451"/>
      </p:ext>
    </p:extLst>
  </p:cSld>
  <p:clrMapOvr>
    <a:masterClrMapping/>
  </p:clrMapOvr>
  <p:transition spd="slow">
    <p:push dir="u"/>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CO" smtClean="0"/>
              <a:t>Conclusión,</a:t>
            </a:r>
            <a:endParaRPr lang="es-CO" dirty="0"/>
          </a:p>
        </p:txBody>
      </p:sp>
      <p:sp>
        <p:nvSpPr>
          <p:cNvPr id="3" name="Marcador de contenido 2"/>
          <p:cNvSpPr>
            <a:spLocks noGrp="1"/>
          </p:cNvSpPr>
          <p:nvPr>
            <p:ph idx="1"/>
          </p:nvPr>
        </p:nvSpPr>
        <p:spPr>
          <a:xfrm>
            <a:off x="838200" y="1825624"/>
            <a:ext cx="10515600" cy="5032375"/>
          </a:xfrm>
          <a:solidFill>
            <a:schemeClr val="accent2">
              <a:lumMod val="20000"/>
              <a:lumOff val="80000"/>
            </a:schemeClr>
          </a:solidFill>
          <a:scene3d>
            <a:camera prst="orthographicFront"/>
            <a:lightRig rig="threePt" dir="t"/>
          </a:scene3d>
          <a:sp3d>
            <a:bevelT prst="angle"/>
          </a:sp3d>
        </p:spPr>
        <p:txBody>
          <a:bodyPr>
            <a:normAutofit lnSpcReduction="10000"/>
          </a:bodyPr>
          <a:lstStyle/>
          <a:p>
            <a:r>
              <a:rPr lang="es-CO" dirty="0"/>
              <a:t>El hogar cristiano honra a Dios—Los padres y las madres que ponen a Dios en primer lugar en su familia, que enseñan a sus hijos que el temor del Señor es el principio de la sabiduría, glorifican a Dios delante de los ángeles y delante de los hombres, </a:t>
            </a:r>
            <a:endParaRPr lang="es-CO" dirty="0" smtClean="0"/>
          </a:p>
          <a:p>
            <a:r>
              <a:rPr lang="es-CO" dirty="0"/>
              <a:t>Sólo la presencia de Cristo puede hacer felices a hombres y mujeres. Cristo puede transformar todas las aguas comunes de la vida en vino celestial. El hogar viene a ser entonces un Edén de bienaventuranza; la familia, un hermoso símbolo de la familia celestial</a:t>
            </a:r>
            <a:r>
              <a:rPr lang="es-CO" dirty="0" smtClean="0"/>
              <a:t>.</a:t>
            </a:r>
          </a:p>
          <a:p>
            <a:r>
              <a:rPr lang="es-CO" dirty="0" smtClean="0"/>
              <a:t>Mi oración es que Dios bendiga tu hogar, Que la presencia de Cristo, sea permanente en tu </a:t>
            </a:r>
            <a:r>
              <a:rPr lang="es-CO" dirty="0" smtClean="0"/>
              <a:t>vida, y por ende </a:t>
            </a:r>
            <a:r>
              <a:rPr lang="es-CO" smtClean="0"/>
              <a:t>en tu hogar</a:t>
            </a:r>
            <a:r>
              <a:rPr lang="es-CO" dirty="0" smtClean="0"/>
              <a:t>, Amen.</a:t>
            </a:r>
          </a:p>
          <a:p>
            <a:pPr marL="0" indent="0">
              <a:buNone/>
            </a:pPr>
            <a:r>
              <a:rPr lang="es-CO" b="1" dirty="0" smtClean="0"/>
              <a:t>Y PREPÁRATE, CRISTO REGRESA PRONTO. AMEN.</a:t>
            </a:r>
          </a:p>
          <a:p>
            <a:pPr marL="0" indent="0">
              <a:buNone/>
            </a:pPr>
            <a:r>
              <a:rPr lang="es-CO" b="1" dirty="0" smtClean="0"/>
              <a:t> SI VEN SEÑOR JESÚS.</a:t>
            </a:r>
            <a:endParaRPr lang="es-CO" b="1" dirty="0"/>
          </a:p>
        </p:txBody>
      </p:sp>
    </p:spTree>
    <p:extLst>
      <p:ext uri="{BB962C8B-B14F-4D97-AF65-F5344CB8AC3E}">
        <p14:creationId xmlns:p14="http://schemas.microsoft.com/office/powerpoint/2010/main" val="1153539269"/>
      </p:ext>
    </p:extLst>
  </p:cSld>
  <p:clrMapOvr>
    <a:masterClrMapping/>
  </p:clrMapOvr>
  <p:transition spd="slow">
    <p:push dir="u"/>
  </p:transition>
  <p:timing>
    <p:tnLst>
      <p:par>
        <p:cTn id="1" dur="indefinite" restart="never" nodeType="tmRoot"/>
      </p:par>
    </p:tn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558</TotalTime>
  <Words>1589</Words>
  <Application>Microsoft Office PowerPoint</Application>
  <PresentationFormat>Panorámica</PresentationFormat>
  <Paragraphs>77</Paragraphs>
  <Slides>14</Slides>
  <Notes>0</Notes>
  <HiddenSlides>0</HiddenSlides>
  <MMClips>0</MMClips>
  <ScaleCrop>false</ScaleCrop>
  <HeadingPairs>
    <vt:vector size="6" baseType="variant">
      <vt:variant>
        <vt:lpstr>Fuentes usadas</vt:lpstr>
      </vt:variant>
      <vt:variant>
        <vt:i4>3</vt:i4>
      </vt:variant>
      <vt:variant>
        <vt:lpstr>Tema</vt:lpstr>
      </vt:variant>
      <vt:variant>
        <vt:i4>1</vt:i4>
      </vt:variant>
      <vt:variant>
        <vt:lpstr>Títulos de diapositiva</vt:lpstr>
      </vt:variant>
      <vt:variant>
        <vt:i4>14</vt:i4>
      </vt:variant>
    </vt:vector>
  </HeadingPairs>
  <TitlesOfParts>
    <vt:vector size="18" baseType="lpstr">
      <vt:lpstr>Arial</vt:lpstr>
      <vt:lpstr>Calibri</vt:lpstr>
      <vt:lpstr>Calibri Light</vt:lpstr>
      <vt:lpstr>Tema de Office</vt:lpstr>
      <vt:lpstr>LA FAMILIA</vt:lpstr>
      <vt:lpstr>Presentación de PowerPoint</vt:lpstr>
      <vt:lpstr>Dios tiene una obra para ellos; pero una vida fácil y la influencia de las amistades y los parientes impediría el desarrollo de los rasgos esenciales para su realización. </vt:lpstr>
      <vt:lpstr>Presentación de PowerPoint</vt:lpstr>
      <vt:lpstr>Presentación de PowerPoint</vt:lpstr>
      <vt:lpstr>Presentación de PowerPoint</vt:lpstr>
      <vt:lpstr>Presentación de PowerPoint</vt:lpstr>
      <vt:lpstr>Presentación de PowerPoint</vt:lpstr>
      <vt:lpstr>Un ejemplo de como la esposa, los hijos, hijas, o yernos, que no le temen Dios, nos pueden conducir a la perdida de la vida eterna. Gen.2:16,17; 3: 17. </vt:lpstr>
      <vt:lpstr>Presentación de PowerPoint</vt:lpstr>
      <vt:lpstr>Presentación de PowerPoint</vt:lpstr>
      <vt:lpstr>Presentación de PowerPoint</vt:lpstr>
      <vt:lpstr>Presentación de PowerPoint</vt:lpstr>
      <vt:lpstr>Conclusión,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Usuario de Windows</dc:creator>
  <cp:lastModifiedBy>Usuario de Windows</cp:lastModifiedBy>
  <cp:revision>47</cp:revision>
  <dcterms:created xsi:type="dcterms:W3CDTF">2019-03-13T17:22:45Z</dcterms:created>
  <dcterms:modified xsi:type="dcterms:W3CDTF">2019-06-30T19:59:46Z</dcterms:modified>
</cp:coreProperties>
</file>